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8" r:id="rId11"/>
    <p:sldId id="280" r:id="rId12"/>
    <p:sldId id="269" r:id="rId13"/>
    <p:sldId id="271" r:id="rId14"/>
    <p:sldId id="287" r:id="rId15"/>
    <p:sldId id="282" r:id="rId16"/>
    <p:sldId id="283" r:id="rId17"/>
    <p:sldId id="285" r:id="rId18"/>
    <p:sldId id="286" r:id="rId19"/>
    <p:sldId id="278" r:id="rId20"/>
    <p:sldId id="279" r:id="rId2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E2"/>
    <a:srgbClr val="0094FE"/>
    <a:srgbClr val="39B3FF"/>
    <a:srgbClr val="004FCB"/>
    <a:srgbClr val="0177E6"/>
    <a:srgbClr val="1867B4"/>
    <a:srgbClr val="00D9FF"/>
    <a:srgbClr val="404040"/>
    <a:srgbClr val="0092FC"/>
    <a:srgbClr val="028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1"/>
    <p:restoredTop sz="94673"/>
  </p:normalViewPr>
  <p:slideViewPr>
    <p:cSldViewPr snapToGrid="0">
      <p:cViewPr>
        <p:scale>
          <a:sx n="57" d="100"/>
          <a:sy n="57" d="100"/>
        </p:scale>
        <p:origin x="1328" y="17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25BA-7E5E-EA43-9B2A-3D1D21DD0E6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9DA15-AD3F-F94F-B361-A1BFBB784C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903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6082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349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9270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575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3044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722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663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5680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7199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7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5522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DA15-AD3F-F94F-B361-A1BFBB784C18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553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C411-3336-CCF4-97B6-BBEAF2D5D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6E3C3-CA8A-8C6E-9946-E13211CE0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00F72-386E-CAAB-B99E-608F4BF8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76350-5AB1-5A29-E19B-DFC7B21F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28DB7-48CF-4F26-6907-DA41D3AF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1160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C3A3E-19E3-1F31-220D-8341E06B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3A881-6ED1-099A-907E-41DE2571A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80E4F-4AE7-4E84-B736-673166E7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C3470-00E7-414C-1FDA-669CD85C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2F303-3E4A-39A3-1D09-0CE5C66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356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4FAF5-47AA-A67A-220F-F6721D2C4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BD279-B4AE-5F91-5352-DC66F47A6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FA6FF-C063-E669-B150-669B230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F5C1-6A30-E2DE-3798-BA5EC478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907C-052F-FFEA-CC4A-064F0FBE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204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E7A3-82C3-774B-5F93-CA89A92A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E6101-B93B-7652-9520-654AFDCAA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ACF90-630E-455A-7747-0204126C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978D-70C5-6398-F7EB-E93D0F98E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D45F-17B6-D59A-BDA9-5EF5573F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745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7FA8-3417-E1BE-C026-9A08984B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34D4A-9DF3-D186-347D-421D0DFEB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BF7BE-288B-2040-2A81-FC277B92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7FCAD-8DA4-09BF-5FD1-B584E4097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D7EE9-D7EE-7CBF-31D0-33BDDE44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380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4A15-49E5-FCEB-9E79-3D943444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4BB6-A1C6-8B84-0885-4DF9C2A4C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7492B-95BD-4E34-0BD3-BB438A2CE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B3F88-4894-64D9-C2B5-EF66465B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E5C51-EB47-A865-0638-9F5623A8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B28C9-152C-833B-8296-D64FE614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0027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4714-1614-6C0A-9FD3-9AD0F335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36903-5624-30D1-0B3C-B7D0CACF0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B3DC0-BA6D-35D4-8B56-1A9C3D6DC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D5CAB-F586-E326-40B0-C268F071F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A8A91-A84E-604E-400D-75E988AF1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BBD669-B9E0-D468-A7C8-12940492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A10BF-BF5B-6D5C-A4FC-B5A059D5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8DC39-CAB4-D4ED-195E-9336AB4B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946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DF8B-6D58-08A4-59C0-40A4FDFB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512E2-63DE-7193-4E4D-71F01CB12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66836-FAD6-DEDA-21CB-9EF97CB2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2F6DF-0C60-43B4-907F-F781E334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4658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087794-29C7-413F-214F-10690945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9BD6B-B08D-043A-F654-B01B3ECB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AE018-CC0C-9FE9-E04A-87E97A0E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079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9BE6-4469-DF62-53C6-B139818D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0CFB-46C4-0234-E204-4962F304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25224-CE07-D462-DC23-D68F63182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49BEF-C05E-B4A5-F26E-653A62BB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A757-2C44-C26D-94A4-5DE7DE40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153D5-68CD-30B7-265D-3CB9E497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212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735F-151C-D4B5-9EEE-2F5AA635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214BC-61F5-E1B7-816D-3F497F18A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58758-A3B3-459F-AAA1-FF93D01D3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2D4DF-E170-2EEB-3CC1-4EB1C576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E6281-EFD3-A1A3-4F14-26EB3D2B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74816-6F73-1987-EDAE-CE4AD0B7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782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B7E15-0275-36CE-8AA5-BDB94015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DE8B-D292-16A8-33C8-1AB794899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07BF-47F2-0961-BF16-82F66AD8F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D8D96B-D79D-9F4E-865C-2A7BBF07E4C6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52C92-E988-023D-430F-20FC1888E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91FCD-3F80-836E-99F4-5E1CE04E5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0C456-4285-EC4F-A0C4-626AFCD913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941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jp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17.jp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microsoft.com/office/2007/relationships/hdphoto" Target="../media/hdphoto5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5" Type="http://schemas.microsoft.com/office/2007/relationships/hdphoto" Target="../media/hdphoto4.wdp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5" Type="http://schemas.openxmlformats.org/officeDocument/2006/relationships/image" Target="../media/image6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microsoft.com/office/2007/relationships/hdphoto" Target="../media/hdphoto9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5" Type="http://schemas.openxmlformats.org/officeDocument/2006/relationships/image" Target="../media/image6.png"/><Relationship Id="rId10" Type="http://schemas.openxmlformats.org/officeDocument/2006/relationships/image" Target="../media/image25.png"/><Relationship Id="rId19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openxmlformats.org/officeDocument/2006/relationships/image" Target="../media/image27.png"/><Relationship Id="rId10" Type="http://schemas.openxmlformats.org/officeDocument/2006/relationships/image" Target="../media/image25.png"/><Relationship Id="rId19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0768EE-1F9B-FAEC-1EBD-A8AC60FD51CE}"/>
              </a:ext>
            </a:extLst>
          </p:cNvPr>
          <p:cNvGrpSpPr/>
          <p:nvPr/>
        </p:nvGrpSpPr>
        <p:grpSpPr>
          <a:xfrm>
            <a:off x="2642307" y="7026169"/>
            <a:ext cx="2227445" cy="2677656"/>
            <a:chOff x="2642307" y="1926027"/>
            <a:chExt cx="2449457" cy="2944541"/>
          </a:xfrm>
        </p:grpSpPr>
        <p:pic>
          <p:nvPicPr>
            <p:cNvPr id="5" name="Picture 4" descr="A cell phone with a blue screen&#10;&#10;Description automatically generated">
              <a:extLst>
                <a:ext uri="{FF2B5EF4-FFF2-40B4-BE49-F238E27FC236}">
                  <a16:creationId xmlns:a16="http://schemas.microsoft.com/office/drawing/2014/main" id="{F508B0C0-5D3A-D608-E125-CE8289DBE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2307" y="1926027"/>
              <a:ext cx="1547177" cy="2632367"/>
            </a:xfrm>
            <a:prstGeom prst="rect">
              <a:avLst/>
            </a:prstGeom>
          </p:spPr>
        </p:pic>
        <p:pic>
          <p:nvPicPr>
            <p:cNvPr id="6" name="Picture 5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8B1F8306-1424-E488-0292-4292A4CEB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289" y="2097250"/>
              <a:ext cx="1434475" cy="277331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C32CF3-6AC6-13D5-B77D-77AD915358C0}"/>
              </a:ext>
            </a:extLst>
          </p:cNvPr>
          <p:cNvGrpSpPr/>
          <p:nvPr/>
        </p:nvGrpSpPr>
        <p:grpSpPr>
          <a:xfrm>
            <a:off x="-1149015" y="3424139"/>
            <a:ext cx="5723698" cy="3929972"/>
            <a:chOff x="-1149015" y="3424139"/>
            <a:chExt cx="5723698" cy="5552684"/>
          </a:xfrm>
          <a:gradFill>
            <a:gsLst>
              <a:gs pos="0">
                <a:srgbClr val="0094FE"/>
              </a:gs>
              <a:gs pos="100000">
                <a:srgbClr val="004FCB"/>
              </a:gs>
            </a:gsLst>
            <a:lin ang="4200000" scaled="0"/>
          </a:gra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DF3120-A270-741C-AEF2-663835794DCB}"/>
                </a:ext>
              </a:extLst>
            </p:cNvPr>
            <p:cNvSpPr/>
            <p:nvPr/>
          </p:nvSpPr>
          <p:spPr>
            <a:xfrm>
              <a:off x="-1149015" y="3424139"/>
              <a:ext cx="5113137" cy="511313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052FEB9-5212-5551-CEF1-FD7325CF5472}"/>
                </a:ext>
              </a:extLst>
            </p:cNvPr>
            <p:cNvSpPr/>
            <p:nvPr/>
          </p:nvSpPr>
          <p:spPr>
            <a:xfrm>
              <a:off x="1630700" y="5058383"/>
              <a:ext cx="2943983" cy="391844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pic>
        <p:nvPicPr>
          <p:cNvPr id="12" name="Picture 11" descr="A cartoon hand holding a cell phone&#10;&#10;Description automatically generated">
            <a:extLst>
              <a:ext uri="{FF2B5EF4-FFF2-40B4-BE49-F238E27FC236}">
                <a16:creationId xmlns:a16="http://schemas.microsoft.com/office/drawing/2014/main" id="{E7F1984B-5135-2D0D-C455-8C918A96E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0956" y="2277207"/>
            <a:ext cx="4597167" cy="5728144"/>
          </a:xfrm>
          <a:prstGeom prst="rect">
            <a:avLst/>
          </a:prstGeom>
          <a:noFill/>
          <a:effectLst>
            <a:outerShdw blurRad="815365" dist="38100" dir="2700000" sx="102000" sy="102000" algn="tl" rotWithShape="0">
              <a:prstClr val="black">
                <a:alpha val="26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261979-B77D-ACAF-40E9-E0D39B1CB28D}"/>
              </a:ext>
            </a:extLst>
          </p:cNvPr>
          <p:cNvSpPr txBox="1"/>
          <p:nvPr/>
        </p:nvSpPr>
        <p:spPr>
          <a:xfrm>
            <a:off x="7223174" y="2870141"/>
            <a:ext cx="21884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6600" b="1" dirty="0">
                <a:gradFill flip="none" rotWithShape="1">
                  <a:gsLst>
                    <a:gs pos="100000">
                      <a:srgbClr val="004EC7"/>
                    </a:gs>
                    <a:gs pos="0">
                      <a:srgbClr val="0094FE"/>
                    </a:gs>
                  </a:gsLst>
                  <a:lin ang="2400000" scaled="0"/>
                  <a:tileRect/>
                </a:gradFill>
                <a:latin typeface="Arista 2.0" panose="02000506000000020004" pitchFamily="2" charset="0"/>
                <a:ea typeface="Pretendard" panose="02000503000000020004" pitchFamily="2" charset="-127"/>
                <a:cs typeface="Pretendard" panose="02000503000000020004" pitchFamily="2" charset="-127"/>
              </a:rPr>
              <a:t>NAEIL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AD88E06-629A-7DA7-E59B-6A8F5DEEEB20}"/>
              </a:ext>
            </a:extLst>
          </p:cNvPr>
          <p:cNvSpPr/>
          <p:nvPr/>
        </p:nvSpPr>
        <p:spPr>
          <a:xfrm>
            <a:off x="8317384" y="-1154138"/>
            <a:ext cx="4896757" cy="3617242"/>
          </a:xfrm>
          <a:custGeom>
            <a:avLst/>
            <a:gdLst>
              <a:gd name="connsiteX0" fmla="*/ 11969 w 4896757"/>
              <a:gd name="connsiteY0" fmla="*/ 442869 h 3617242"/>
              <a:gd name="connsiteX1" fmla="*/ 731496 w 4896757"/>
              <a:gd name="connsiteY1" fmla="*/ 2181728 h 3617242"/>
              <a:gd name="connsiteX2" fmla="*/ 2260493 w 4896757"/>
              <a:gd name="connsiteY2" fmla="*/ 2556482 h 3617242"/>
              <a:gd name="connsiteX3" fmla="*/ 3369765 w 4896757"/>
              <a:gd name="connsiteY3" fmla="*/ 3410921 h 3617242"/>
              <a:gd name="connsiteX4" fmla="*/ 4628939 w 4896757"/>
              <a:gd name="connsiteY4" fmla="*/ 3485872 h 3617242"/>
              <a:gd name="connsiteX5" fmla="*/ 4793831 w 4896757"/>
              <a:gd name="connsiteY5" fmla="*/ 1851944 h 3617242"/>
              <a:gd name="connsiteX6" fmla="*/ 4494028 w 4896757"/>
              <a:gd name="connsiteY6" fmla="*/ 98095 h 3617242"/>
              <a:gd name="connsiteX7" fmla="*/ 641555 w 4896757"/>
              <a:gd name="connsiteY7" fmla="*/ 247997 h 3617242"/>
              <a:gd name="connsiteX8" fmla="*/ 11969 w 4896757"/>
              <a:gd name="connsiteY8" fmla="*/ 442869 h 361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6757" h="3617242">
                <a:moveTo>
                  <a:pt x="11969" y="442869"/>
                </a:moveTo>
                <a:cubicBezTo>
                  <a:pt x="26959" y="765157"/>
                  <a:pt x="356742" y="1829459"/>
                  <a:pt x="731496" y="2181728"/>
                </a:cubicBezTo>
                <a:cubicBezTo>
                  <a:pt x="1106250" y="2533997"/>
                  <a:pt x="1820782" y="2351617"/>
                  <a:pt x="2260493" y="2556482"/>
                </a:cubicBezTo>
                <a:cubicBezTo>
                  <a:pt x="2700205" y="2761348"/>
                  <a:pt x="2975024" y="3256023"/>
                  <a:pt x="3369765" y="3410921"/>
                </a:cubicBezTo>
                <a:cubicBezTo>
                  <a:pt x="3764506" y="3565819"/>
                  <a:pt x="4391595" y="3745702"/>
                  <a:pt x="4628939" y="3485872"/>
                </a:cubicBezTo>
                <a:cubicBezTo>
                  <a:pt x="4866283" y="3226043"/>
                  <a:pt x="4816316" y="2416574"/>
                  <a:pt x="4793831" y="1851944"/>
                </a:cubicBezTo>
                <a:cubicBezTo>
                  <a:pt x="4771346" y="1287315"/>
                  <a:pt x="5186074" y="365419"/>
                  <a:pt x="4494028" y="98095"/>
                </a:cubicBezTo>
                <a:cubicBezTo>
                  <a:pt x="3801982" y="-169230"/>
                  <a:pt x="1381070" y="188036"/>
                  <a:pt x="641555" y="247997"/>
                </a:cubicBezTo>
                <a:cubicBezTo>
                  <a:pt x="-97960" y="307958"/>
                  <a:pt x="-3021" y="120581"/>
                  <a:pt x="11969" y="442869"/>
                </a:cubicBezTo>
                <a:close/>
              </a:path>
            </a:pathLst>
          </a:custGeom>
          <a:gradFill>
            <a:gsLst>
              <a:gs pos="0">
                <a:srgbClr val="004EC7"/>
              </a:gs>
              <a:gs pos="100000">
                <a:srgbClr val="0094FE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0612EB-83CC-10A6-C4ED-19D62AFC7AB7}"/>
              </a:ext>
            </a:extLst>
          </p:cNvPr>
          <p:cNvSpPr txBox="1"/>
          <p:nvPr/>
        </p:nvSpPr>
        <p:spPr>
          <a:xfrm>
            <a:off x="7225488" y="3684215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gradFill flip="none" rotWithShape="1">
                  <a:gsLst>
                    <a:gs pos="100000">
                      <a:srgbClr val="004EC7"/>
                    </a:gs>
                    <a:gs pos="0">
                      <a:srgbClr val="0094FE"/>
                    </a:gs>
                  </a:gsLst>
                  <a:lin ang="2400000" scaled="0"/>
                  <a:tileRect/>
                </a:gradFill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rPr>
              <a:t>더 나은 내일을 위한</a:t>
            </a:r>
            <a:endParaRPr lang="en-US" altLang="ko-KR" dirty="0">
              <a:gradFill flip="none" rotWithShape="1">
                <a:gsLst>
                  <a:gs pos="100000">
                    <a:srgbClr val="004EC7"/>
                  </a:gs>
                  <a:gs pos="0">
                    <a:srgbClr val="0094FE"/>
                  </a:gs>
                </a:gsLst>
                <a:lin ang="2400000" scaled="0"/>
                <a:tileRect/>
              </a:gradFill>
              <a:latin typeface="Cafe24 Ssurround OTF Bold" panose="020F0800000000000000" pitchFamily="34" charset="-127"/>
              <a:ea typeface="Cafe24 Ssurround OTF Bold" panose="020F0800000000000000" pitchFamily="34" charset="-127"/>
              <a:cs typeface="Pretendard" panose="02000503000000020004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79422-958E-A7BF-4BA6-C942F9368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2742" y="6114188"/>
            <a:ext cx="736600" cy="736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7A543-1DC3-9420-4840-55F7C3482701}"/>
              </a:ext>
            </a:extLst>
          </p:cNvPr>
          <p:cNvSpPr txBox="1"/>
          <p:nvPr/>
        </p:nvSpPr>
        <p:spPr>
          <a:xfrm>
            <a:off x="889379" y="-755702"/>
            <a:ext cx="14830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50AF4-3855-0152-E41C-EE72F742C2A8}"/>
              </a:ext>
            </a:extLst>
          </p:cNvPr>
          <p:cNvSpPr txBox="1"/>
          <p:nvPr/>
        </p:nvSpPr>
        <p:spPr>
          <a:xfrm>
            <a:off x="7428520" y="7297602"/>
            <a:ext cx="25923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283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1.</a:t>
            </a:r>
            <a:r>
              <a:rPr lang="ko-KR" altLang="en-US" sz="2400" b="1" dirty="0">
                <a:solidFill>
                  <a:srgbClr val="0283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서비스 아이디어</a:t>
            </a:r>
            <a:endParaRPr lang="en-US" altLang="ko-KR" sz="2400" b="1" dirty="0">
              <a:solidFill>
                <a:srgbClr val="0283F0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endParaRPr lang="en-US" altLang="ko-KR" sz="2400" b="1" dirty="0">
              <a:solidFill>
                <a:srgbClr val="0283F0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solidFill>
                  <a:srgbClr val="0283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2.</a:t>
            </a:r>
            <a:r>
              <a:rPr lang="ko-KR" altLang="en-US" sz="2400" b="1" dirty="0">
                <a:solidFill>
                  <a:srgbClr val="0283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기능 설명</a:t>
            </a:r>
            <a:endParaRPr lang="en-US" altLang="ko-KR" sz="2400" b="1" dirty="0">
              <a:solidFill>
                <a:srgbClr val="0283F0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endParaRPr lang="en-US" altLang="ko-KR" sz="2400" b="1" dirty="0">
              <a:solidFill>
                <a:srgbClr val="0283F0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solidFill>
                  <a:srgbClr val="0283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3.</a:t>
            </a:r>
            <a:r>
              <a:rPr lang="ko-KR" altLang="en-US" sz="2400" b="1" dirty="0">
                <a:solidFill>
                  <a:srgbClr val="0283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개발 진행상황</a:t>
            </a:r>
            <a:endParaRPr lang="en-US" altLang="ko-KR" sz="2400" b="1" dirty="0">
              <a:solidFill>
                <a:srgbClr val="0283F0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endParaRPr lang="en-US" altLang="ko-KR" sz="2400" b="1" dirty="0">
              <a:solidFill>
                <a:srgbClr val="0283F0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solidFill>
                  <a:srgbClr val="0283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4.</a:t>
            </a:r>
            <a:r>
              <a:rPr lang="ko-KR" altLang="en-US" sz="2400" b="1" dirty="0">
                <a:solidFill>
                  <a:srgbClr val="0283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팀원소개</a:t>
            </a:r>
            <a:endParaRPr lang="en-US" altLang="ko-KR" sz="2400" b="1" dirty="0">
              <a:solidFill>
                <a:srgbClr val="0283F0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176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DA69FC-A9BA-7839-6F38-4E711B75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719764" y="7132803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BBC5E-3DDF-DC00-C0A8-250804056C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499437" y="7132804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BA73D0-8632-5912-C4B3-BE4753B36A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365450" y="8260398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987E0-71FA-139D-C2AE-9779073EAB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1829888" y="8117738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CBD7B-0920-3A14-23A4-FFCE99CE02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5097995" y="8466759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2A592D-53C4-69EE-B6BB-24C1A8F7C655}"/>
              </a:ext>
            </a:extLst>
          </p:cNvPr>
          <p:cNvSpPr txBox="1"/>
          <p:nvPr/>
        </p:nvSpPr>
        <p:spPr>
          <a:xfrm>
            <a:off x="4546537" y="9178776"/>
            <a:ext cx="30989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9600" b="1" dirty="0">
                <a:gradFill>
                  <a:gsLst>
                    <a:gs pos="0">
                      <a:srgbClr val="39B3FF"/>
                    </a:gs>
                    <a:gs pos="100000">
                      <a:srgbClr val="0070E2"/>
                    </a:gs>
                  </a:gsLst>
                  <a:lin ang="5400000" scaled="1"/>
                </a:gradFill>
                <a:effectLst>
                  <a:outerShdw blurRad="762390" dist="50800" dir="5400000" algn="ctr" rotWithShape="0">
                    <a:srgbClr val="000000">
                      <a:alpha val="34913"/>
                    </a:srgbClr>
                  </a:outerShdw>
                </a:effectLst>
                <a:latin typeface="Arista 2.0" panose="02000506000000020004" pitchFamily="2" charset="0"/>
                <a:ea typeface="Noto Sans KR ExtraBold" panose="020B0200000000000000" pitchFamily="34" charset="-128"/>
                <a:cs typeface="Pretendard" panose="02000503000000020004" pitchFamily="2" charset="-127"/>
              </a:rPr>
              <a:t>NAEIL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9ACAC-5636-3ECC-C529-0C279F0F5DDD}"/>
              </a:ext>
            </a:extLst>
          </p:cNvPr>
          <p:cNvSpPr txBox="1"/>
          <p:nvPr/>
        </p:nvSpPr>
        <p:spPr>
          <a:xfrm>
            <a:off x="4532910" y="10368973"/>
            <a:ext cx="31261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 flip="none" rotWithShape="1">
                  <a:gsLst>
                    <a:gs pos="100000">
                      <a:srgbClr val="004EC7"/>
                    </a:gs>
                    <a:gs pos="0">
                      <a:srgbClr val="0094FE">
                        <a:lumMod val="73469"/>
                        <a:lumOff val="26531"/>
                      </a:srgbClr>
                    </a:gs>
                  </a:gsLst>
                  <a:lin ang="2400000" scaled="0"/>
                  <a:tileRect/>
                </a:gradFill>
                <a:effectLst>
                  <a:outerShdw blurRad="750316" dist="50800" dir="5400000" algn="ctr" rotWithShape="0">
                    <a:srgbClr val="000000">
                      <a:alpha val="33000"/>
                    </a:srgbClr>
                  </a:outerShdw>
                </a:effectLst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rPr>
              <a:t>더 나은 내일을 위한</a:t>
            </a:r>
            <a:endParaRPr lang="en-US" altLang="ko-KR" sz="2700" dirty="0">
              <a:gradFill flip="none" rotWithShape="1">
                <a:gsLst>
                  <a:gs pos="100000">
                    <a:srgbClr val="004EC7"/>
                  </a:gs>
                  <a:gs pos="0">
                    <a:srgbClr val="0094FE">
                      <a:lumMod val="73469"/>
                      <a:lumOff val="26531"/>
                    </a:srgbClr>
                  </a:gs>
                </a:gsLst>
                <a:lin ang="2400000" scaled="0"/>
                <a:tileRect/>
              </a:gradFill>
              <a:effectLst>
                <a:outerShdw blurRad="750316" dist="50800" dir="5400000" algn="ctr" rotWithShape="0">
                  <a:srgbClr val="000000">
                    <a:alpha val="33000"/>
                  </a:srgbClr>
                </a:outerShdw>
              </a:effectLst>
              <a:latin typeface="Cafe24 Ssurround OTF Bold" panose="020F0800000000000000" pitchFamily="34" charset="-127"/>
              <a:ea typeface="Cafe24 Ssurround OTF Bold" panose="020F0800000000000000" pitchFamily="34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DEF1-FA44-3B67-63D9-20AC97A1895C}"/>
              </a:ext>
            </a:extLst>
          </p:cNvPr>
          <p:cNvSpPr txBox="1"/>
          <p:nvPr/>
        </p:nvSpPr>
        <p:spPr>
          <a:xfrm>
            <a:off x="889379" y="673583"/>
            <a:ext cx="875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skills</a:t>
            </a:r>
          </a:p>
        </p:txBody>
      </p:sp>
      <p:pic>
        <p:nvPicPr>
          <p:cNvPr id="29" name="Picture 28" descr="A screenshot of a cellphone&#10;&#10;Description automatically generated">
            <a:extLst>
              <a:ext uri="{FF2B5EF4-FFF2-40B4-BE49-F238E27FC236}">
                <a16:creationId xmlns:a16="http://schemas.microsoft.com/office/drawing/2014/main" id="{A475C477-CDAF-B826-3D60-8B66C0917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6037625" y="10897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1" name="Picture 30" descr="A screenshot of a phone&#10;&#10;Description automatically generated">
            <a:extLst>
              <a:ext uri="{FF2B5EF4-FFF2-40B4-BE49-F238E27FC236}">
                <a16:creationId xmlns:a16="http://schemas.microsoft.com/office/drawing/2014/main" id="{31C07E66-108F-719B-EAC7-92B68C9A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020452" y="3810727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3" name="Picture 32" descr="A screenshot of a phone&#10;&#10;Description automatically generated">
            <a:extLst>
              <a:ext uri="{FF2B5EF4-FFF2-40B4-BE49-F238E27FC236}">
                <a16:creationId xmlns:a16="http://schemas.microsoft.com/office/drawing/2014/main" id="{1752547C-2BAC-D4AE-24FB-F9369B204D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10250877" y="3668103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6" name="Picture 35" descr="A screen shot of a phone&#10;&#10;Description automatically generated">
            <a:extLst>
              <a:ext uri="{FF2B5EF4-FFF2-40B4-BE49-F238E27FC236}">
                <a16:creationId xmlns:a16="http://schemas.microsoft.com/office/drawing/2014/main" id="{8131E6CF-B37C-E4ED-312E-DAE9A432C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9620509" y="-666435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8" name="Picture 37" descr="A screenshot of a phone&#10;&#10;Description automatically generated">
            <a:extLst>
              <a:ext uri="{FF2B5EF4-FFF2-40B4-BE49-F238E27FC236}">
                <a16:creationId xmlns:a16="http://schemas.microsoft.com/office/drawing/2014/main" id="{DD8806B7-1A05-FE0B-698B-93DE87EC0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3391034" y="4550090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F8FD5467-8958-C4BC-B309-C29BE50119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360873" y="414581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47" name="Picture 46" descr="A screen shot of a phone&#10;&#10;Description automatically generated">
            <a:extLst>
              <a:ext uri="{FF2B5EF4-FFF2-40B4-BE49-F238E27FC236}">
                <a16:creationId xmlns:a16="http://schemas.microsoft.com/office/drawing/2014/main" id="{3799CA50-9E71-870E-55A5-338937D06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2999815" y="-322340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48" name="Picture 47" descr="A screenshot of a phone&#10;&#10;Description automatically generated">
            <a:extLst>
              <a:ext uri="{FF2B5EF4-FFF2-40B4-BE49-F238E27FC236}">
                <a16:creationId xmlns:a16="http://schemas.microsoft.com/office/drawing/2014/main" id="{9A3D243B-D9B3-7F1D-0580-BBB2BABE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-479660" y="-4112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0EB8D-CCD8-AADA-1C93-9CF1E0973F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804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B65AC0-525B-F335-E4F7-1303B0805CB9}"/>
              </a:ext>
            </a:extLst>
          </p:cNvPr>
          <p:cNvGrpSpPr/>
          <p:nvPr/>
        </p:nvGrpSpPr>
        <p:grpSpPr>
          <a:xfrm>
            <a:off x="3115040" y="2856949"/>
            <a:ext cx="2520442" cy="1627910"/>
            <a:chOff x="3029458" y="2839751"/>
            <a:chExt cx="2520442" cy="1627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677DEF-70B1-6E5F-2751-3D939A8B4AA0}"/>
                </a:ext>
              </a:extLst>
            </p:cNvPr>
            <p:cNvSpPr txBox="1"/>
            <p:nvPr/>
          </p:nvSpPr>
          <p:spPr>
            <a:xfrm>
              <a:off x="3029458" y="4129107"/>
              <a:ext cx="2520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KR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Frontend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 |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React Native</a:t>
              </a:r>
              <a:endParaRPr lang="en-KR" sz="1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endParaRPr>
            </a:p>
          </p:txBody>
        </p:sp>
        <p:pic>
          <p:nvPicPr>
            <p:cNvPr id="9" name="Picture 8" descr="A white symbol with a circle in center&#10;&#10;Description automatically generated">
              <a:extLst>
                <a:ext uri="{FF2B5EF4-FFF2-40B4-BE49-F238E27FC236}">
                  <a16:creationId xmlns:a16="http://schemas.microsoft.com/office/drawing/2014/main" id="{9671C6F1-7D9E-686D-65DD-CC577D45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3931" y="2839751"/>
              <a:ext cx="1131496" cy="103549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B60900-4AF3-F9A7-97D8-772C8A709E2F}"/>
              </a:ext>
            </a:extLst>
          </p:cNvPr>
          <p:cNvGrpSpPr/>
          <p:nvPr/>
        </p:nvGrpSpPr>
        <p:grpSpPr>
          <a:xfrm>
            <a:off x="6965723" y="2975363"/>
            <a:ext cx="2162456" cy="1489975"/>
            <a:chOff x="7149430" y="3043143"/>
            <a:chExt cx="2162456" cy="14899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2816E5-3CCD-0C8B-51D4-78EDF6E77151}"/>
                </a:ext>
              </a:extLst>
            </p:cNvPr>
            <p:cNvSpPr txBox="1"/>
            <p:nvPr/>
          </p:nvSpPr>
          <p:spPr>
            <a:xfrm>
              <a:off x="7149430" y="4194564"/>
              <a:ext cx="2162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Backend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 | </a:t>
              </a:r>
              <a:r>
                <a:rPr lang="en-US" sz="1600" b="1" dirty="0" err="1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Express.js</a:t>
              </a:r>
              <a:endParaRPr lang="en-KR" sz="1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endParaRPr>
            </a:p>
          </p:txBody>
        </p:sp>
        <p:pic>
          <p:nvPicPr>
            <p:cNvPr id="19" name="Picture 18" descr="A black and white logo&#10;&#10;Description automatically generated">
              <a:extLst>
                <a:ext uri="{FF2B5EF4-FFF2-40B4-BE49-F238E27FC236}">
                  <a16:creationId xmlns:a16="http://schemas.microsoft.com/office/drawing/2014/main" id="{A0893595-37BF-D9AC-4059-7C076A2C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64866" y="3043143"/>
              <a:ext cx="1331586" cy="77171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1092658-8951-A47B-9B0B-85F42461ED1C}"/>
              </a:ext>
            </a:extLst>
          </p:cNvPr>
          <p:cNvGrpSpPr/>
          <p:nvPr/>
        </p:nvGrpSpPr>
        <p:grpSpPr>
          <a:xfrm>
            <a:off x="977086" y="7270015"/>
            <a:ext cx="10237823" cy="2097680"/>
            <a:chOff x="977086" y="2337805"/>
            <a:chExt cx="10237823" cy="20976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0C93120-9E0E-5514-533F-EA4FBE553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225" y="2633647"/>
              <a:ext cx="0" cy="631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F3D509-3C04-9126-FE8A-C103346E8073}"/>
                </a:ext>
              </a:extLst>
            </p:cNvPr>
            <p:cNvSpPr txBox="1"/>
            <p:nvPr/>
          </p:nvSpPr>
          <p:spPr>
            <a:xfrm>
              <a:off x="1892506" y="2337805"/>
              <a:ext cx="25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AWS CodePipeline Trigger!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13C5A99-EB13-2B2D-FA81-A4406C72D969}"/>
                </a:ext>
              </a:extLst>
            </p:cNvPr>
            <p:cNvGrpSpPr/>
            <p:nvPr/>
          </p:nvGrpSpPr>
          <p:grpSpPr>
            <a:xfrm>
              <a:off x="977086" y="2409701"/>
              <a:ext cx="10237823" cy="2025784"/>
              <a:chOff x="1500855" y="2687653"/>
              <a:chExt cx="10237823" cy="202578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23D04C-A856-3B13-01DE-F1D44DC1B916}"/>
                  </a:ext>
                </a:extLst>
              </p:cNvPr>
              <p:cNvSpPr txBox="1"/>
              <p:nvPr/>
            </p:nvSpPr>
            <p:spPr>
              <a:xfrm>
                <a:off x="10724147" y="3464411"/>
                <a:ext cx="374637" cy="37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KR" b="1" dirty="0">
                    <a:solidFill>
                      <a:schemeClr val="bg1"/>
                    </a:solidFill>
                    <a:latin typeface="Noto Sans KR ExtraBold" panose="020B0200000000000000" pitchFamily="34" charset="-128"/>
                    <a:ea typeface="Noto Sans KR ExtraBold" panose="020B0200000000000000" pitchFamily="34" charset="-128"/>
                    <a:cs typeface="Pretendard" panose="02000503000000020004" pitchFamily="2" charset="-127"/>
                  </a:rPr>
                  <a:t>→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9FDBBC9-828E-06EE-78F6-DC2262202334}"/>
                  </a:ext>
                </a:extLst>
              </p:cNvPr>
              <p:cNvGrpSpPr/>
              <p:nvPr/>
            </p:nvGrpSpPr>
            <p:grpSpPr>
              <a:xfrm>
                <a:off x="1500855" y="2687653"/>
                <a:ext cx="10237823" cy="2025784"/>
                <a:chOff x="1500855" y="2687653"/>
                <a:chExt cx="10237823" cy="2025784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899EE140-ABAF-265D-9646-7810C5C0EF30}"/>
                    </a:ext>
                  </a:extLst>
                </p:cNvPr>
                <p:cNvGrpSpPr/>
                <p:nvPr/>
              </p:nvGrpSpPr>
              <p:grpSpPr>
                <a:xfrm>
                  <a:off x="1500855" y="2687653"/>
                  <a:ext cx="9235084" cy="1575570"/>
                  <a:chOff x="1461961" y="2703215"/>
                  <a:chExt cx="9235084" cy="1575570"/>
                </a:xfrm>
              </p:grpSpPr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7D97969E-82E5-FD31-8161-C5E1C23BC863}"/>
                      </a:ext>
                    </a:extLst>
                  </p:cNvPr>
                  <p:cNvSpPr/>
                  <p:nvPr/>
                </p:nvSpPr>
                <p:spPr>
                  <a:xfrm>
                    <a:off x="1461961" y="3274528"/>
                    <a:ext cx="1850016" cy="82137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Github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코드 푸시</a:t>
                    </a:r>
                    <a:endParaRPr lang="en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545B5A9A-2773-7164-E286-A0C9AD948778}"/>
                      </a:ext>
                    </a:extLst>
                  </p:cNvPr>
                  <p:cNvGrpSpPr/>
                  <p:nvPr/>
                </p:nvGrpSpPr>
                <p:grpSpPr>
                  <a:xfrm>
                    <a:off x="4150318" y="2703215"/>
                    <a:ext cx="6546727" cy="1575570"/>
                    <a:chOff x="3565098" y="2608147"/>
                    <a:chExt cx="6546727" cy="1575570"/>
                  </a:xfrm>
                </p:grpSpPr>
                <p:sp>
                  <p:nvSpPr>
                    <p:cNvPr id="66" name="Rounded Rectangle 65">
                      <a:extLst>
                        <a:ext uri="{FF2B5EF4-FFF2-40B4-BE49-F238E27FC236}">
                          <a16:creationId xmlns:a16="http://schemas.microsoft.com/office/drawing/2014/main" id="{A1B3D3F1-830D-9557-0ECD-B43B8A6E8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098" y="2936121"/>
                      <a:ext cx="6546727" cy="1247596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chemeClr val="bg1">
                          <a:lumMod val="95000"/>
                          <a:alpha val="42941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BB320022-7913-849F-B354-2AF94A7AD2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7754" y="2608147"/>
                      <a:ext cx="2364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Amazon Web Service</a:t>
                      </a:r>
                      <a:endParaRPr lang="en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68" name="Rounded Rectangle 67">
                      <a:extLst>
                        <a:ext uri="{FF2B5EF4-FFF2-40B4-BE49-F238E27FC236}">
                          <a16:creationId xmlns:a16="http://schemas.microsoft.com/office/drawing/2014/main" id="{F1D8BD3C-9EF1-C122-68DD-9FBC8B26F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4632" y="3141793"/>
                      <a:ext cx="1729508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빌드 및 업로드</a:t>
                      </a:r>
                      <a:endParaRPr lang="en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58C582F9-CFE4-0B4B-76CC-4561E905F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513" y="3141793"/>
                      <a:ext cx="1985255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k8s Pod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새 버전 배포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ArgoCD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manifest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변경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70" name="Rounded Rectangle 69">
                      <a:extLst>
                        <a:ext uri="{FF2B5EF4-FFF2-40B4-BE49-F238E27FC236}">
                          <a16:creationId xmlns:a16="http://schemas.microsoft.com/office/drawing/2014/main" id="{4C119099-4B99-B1C8-43A1-1537FB5714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4511" y="3148087"/>
                      <a:ext cx="1831260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Lambda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Discord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 메시지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 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전송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2C9E45B-C42C-8E80-C46B-AB62943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542" y="3489091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/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513A03C-2436-0AB6-805C-893BE8767875}"/>
                      </a:ext>
                    </a:extLst>
                  </p:cNvPr>
                  <p:cNvSpPr txBox="1"/>
                  <p:nvPr/>
                </p:nvSpPr>
                <p:spPr>
                  <a:xfrm>
                    <a:off x="5974438" y="3484228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E858A0E-99F4-8868-B82A-327A6740C51A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116" y="3479973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36760A-CFCB-90E8-28BE-C615DE924C3A}"/>
                    </a:ext>
                  </a:extLst>
                </p:cNvPr>
                <p:cNvSpPr txBox="1"/>
                <p:nvPr/>
              </p:nvSpPr>
              <p:spPr>
                <a:xfrm>
                  <a:off x="11226295" y="3336273"/>
                  <a:ext cx="5123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3600" b="1" dirty="0">
                      <a:solidFill>
                        <a:srgbClr val="0480EB"/>
                      </a:solidFill>
                      <a:latin typeface="Noto Sans KR ExtraBold" panose="020B0200000000000000" pitchFamily="34" charset="-128"/>
                      <a:ea typeface="Noto Sans KR ExtraBold" panose="020B0200000000000000" pitchFamily="34" charset="-128"/>
                      <a:cs typeface="Pretendard" panose="02000503000000020004" pitchFamily="2" charset="-127"/>
                    </a:rPr>
                    <a:t>🎉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F878BDB-51E2-FE5E-8514-53EBE787F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78954" y="3786794"/>
                  <a:ext cx="0" cy="63198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A8E5B19-C1A8-BAF7-4964-F45E0524BBF8}"/>
                    </a:ext>
                  </a:extLst>
                </p:cNvPr>
                <p:cNvSpPr txBox="1"/>
                <p:nvPr/>
              </p:nvSpPr>
              <p:spPr>
                <a:xfrm>
                  <a:off x="9972711" y="4436438"/>
                  <a:ext cx="17659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12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  <a:cs typeface="Pretendard" panose="02000503000000020004" pitchFamily="2" charset="-127"/>
                    </a:rPr>
                    <a:t>Deploy successful!</a:t>
                  </a:r>
                </a:p>
              </p:txBody>
            </p:sp>
          </p:grp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4905E3F-615A-1CC7-7D4E-848B47FD2D9B}"/>
              </a:ext>
            </a:extLst>
          </p:cNvPr>
          <p:cNvSpPr txBox="1"/>
          <p:nvPr/>
        </p:nvSpPr>
        <p:spPr>
          <a:xfrm>
            <a:off x="268416" y="261568"/>
            <a:ext cx="18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Technologies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2" name="Picture 71" descr="A screenshot of a cellphone&#10;&#10;Description automatically generated">
            <a:extLst>
              <a:ext uri="{FF2B5EF4-FFF2-40B4-BE49-F238E27FC236}">
                <a16:creationId xmlns:a16="http://schemas.microsoft.com/office/drawing/2014/main" id="{DE13CF77-77E7-9D90-9F77-5DB72CEAE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7638838" y="8200182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3" name="Picture 72" descr="A screenshot of a phone&#10;&#10;Description automatically generated">
            <a:extLst>
              <a:ext uri="{FF2B5EF4-FFF2-40B4-BE49-F238E27FC236}">
                <a16:creationId xmlns:a16="http://schemas.microsoft.com/office/drawing/2014/main" id="{B2DD67DC-C3E6-4E84-66C2-4B9E41A8C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8621665" y="1200001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4" name="Picture 73" descr="A screenshot of a phone&#10;&#10;Description automatically generated">
            <a:extLst>
              <a:ext uri="{FF2B5EF4-FFF2-40B4-BE49-F238E27FC236}">
                <a16:creationId xmlns:a16="http://schemas.microsoft.com/office/drawing/2014/main" id="{ABA9C624-0851-3EAB-D7AA-3564B9AC14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11852090" y="1185738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5" name="Picture 74" descr="A screen shot of a phone&#10;&#10;Description automatically generated">
            <a:extLst>
              <a:ext uri="{FF2B5EF4-FFF2-40B4-BE49-F238E27FC236}">
                <a16:creationId xmlns:a16="http://schemas.microsoft.com/office/drawing/2014/main" id="{69380D32-961A-C316-0DC5-47E2B6B45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11221722" y="7522850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6" name="Picture 75" descr="A screenshot of a phone&#10;&#10;Description automatically generated">
            <a:extLst>
              <a:ext uri="{FF2B5EF4-FFF2-40B4-BE49-F238E27FC236}">
                <a16:creationId xmlns:a16="http://schemas.microsoft.com/office/drawing/2014/main" id="{55A1AF7B-C305-D464-CE6C-EB2B0C42A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4992247" y="1273937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7" name="Picture 76" descr="A screenshot of a phone&#10;&#10;Description automatically generated">
            <a:extLst>
              <a:ext uri="{FF2B5EF4-FFF2-40B4-BE49-F238E27FC236}">
                <a16:creationId xmlns:a16="http://schemas.microsoft.com/office/drawing/2014/main" id="{2C9F3EA4-17F7-2BCD-0795-1C6D6DA227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1693118" y="1289450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8" name="Picture 77" descr="A screen shot of a phone&#10;&#10;Description automatically generated">
            <a:extLst>
              <a:ext uri="{FF2B5EF4-FFF2-40B4-BE49-F238E27FC236}">
                <a16:creationId xmlns:a16="http://schemas.microsoft.com/office/drawing/2014/main" id="{3B9D8219-178B-97A3-69E0-81B6FA1A0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4332060" y="8426348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9" name="Picture 78" descr="A screenshot of a phone&#10;&#10;Description automatically generated">
            <a:extLst>
              <a:ext uri="{FF2B5EF4-FFF2-40B4-BE49-F238E27FC236}">
                <a16:creationId xmlns:a16="http://schemas.microsoft.com/office/drawing/2014/main" id="{814ED317-8A10-F1DE-76FF-5C697A20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691064" y="918083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80" name="L-Shape 79">
            <a:extLst>
              <a:ext uri="{FF2B5EF4-FFF2-40B4-BE49-F238E27FC236}">
                <a16:creationId xmlns:a16="http://schemas.microsoft.com/office/drawing/2014/main" id="{BF9C3B02-5445-41CB-2666-609D562FC373}"/>
              </a:ext>
            </a:extLst>
          </p:cNvPr>
          <p:cNvSpPr/>
          <p:nvPr/>
        </p:nvSpPr>
        <p:spPr>
          <a:xfrm rot="10800000">
            <a:off x="-16926926" y="-15003425"/>
            <a:ext cx="14980643" cy="12604752"/>
          </a:xfrm>
          <a:prstGeom prst="corner">
            <a:avLst>
              <a:gd name="adj1" fmla="val 31093"/>
              <a:gd name="adj2" fmla="val 29710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1" name="L-Shape 80">
            <a:extLst>
              <a:ext uri="{FF2B5EF4-FFF2-40B4-BE49-F238E27FC236}">
                <a16:creationId xmlns:a16="http://schemas.microsoft.com/office/drawing/2014/main" id="{E4998369-64B2-2C34-6602-A650AFB64277}"/>
              </a:ext>
            </a:extLst>
          </p:cNvPr>
          <p:cNvSpPr/>
          <p:nvPr/>
        </p:nvSpPr>
        <p:spPr>
          <a:xfrm>
            <a:off x="-16926925" y="-11085023"/>
            <a:ext cx="11235238" cy="8686350"/>
          </a:xfrm>
          <a:prstGeom prst="corner">
            <a:avLst>
              <a:gd name="adj1" fmla="val 48528"/>
              <a:gd name="adj2" fmla="val 41589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CCCEAA5-B2E9-977B-ADEC-DF5D63C39387}"/>
              </a:ext>
            </a:extLst>
          </p:cNvPr>
          <p:cNvSpPr/>
          <p:nvPr/>
        </p:nvSpPr>
        <p:spPr>
          <a:xfrm>
            <a:off x="3393932" y="6982460"/>
            <a:ext cx="897366" cy="897366"/>
          </a:xfrm>
          <a:prstGeom prst="ellipse">
            <a:avLst/>
          </a:prstGeom>
          <a:blipFill>
            <a:blip r:embed="rId10"/>
            <a:tile tx="-247650" ty="254000" sx="70000" sy="70000" flip="none" algn="ctr"/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206B21C-E348-0A53-E53E-FAE6DF7B8745}"/>
              </a:ext>
            </a:extLst>
          </p:cNvPr>
          <p:cNvSpPr/>
          <p:nvPr/>
        </p:nvSpPr>
        <p:spPr>
          <a:xfrm>
            <a:off x="4431514" y="7743768"/>
            <a:ext cx="897366" cy="897366"/>
          </a:xfrm>
          <a:prstGeom prst="ellipse">
            <a:avLst/>
          </a:prstGeom>
          <a:blipFill dpi="0" rotWithShape="1">
            <a:blip r:embed="rId11"/>
            <a:srcRect/>
            <a:tile tx="-158750" ty="165100" sx="70000" sy="70000" flip="none" algn="ctr"/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D94489-FAE8-E129-6E34-0C3D868959C7}"/>
              </a:ext>
            </a:extLst>
          </p:cNvPr>
          <p:cNvSpPr/>
          <p:nvPr/>
        </p:nvSpPr>
        <p:spPr>
          <a:xfrm>
            <a:off x="7101281" y="8474688"/>
            <a:ext cx="897366" cy="897366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3DABFF-744B-C052-D07B-82C6AAB9E930}"/>
              </a:ext>
            </a:extLst>
          </p:cNvPr>
          <p:cNvSpPr/>
          <p:nvPr/>
        </p:nvSpPr>
        <p:spPr>
          <a:xfrm>
            <a:off x="8147465" y="11041851"/>
            <a:ext cx="897366" cy="897366"/>
          </a:xfrm>
          <a:prstGeom prst="ellipse">
            <a:avLst/>
          </a:prstGeom>
          <a:blipFill dpi="0" rotWithShape="1">
            <a:blip r:embed="rId13"/>
            <a:srcRect/>
            <a:tile tx="0" ty="165100" sx="20000" sy="20000" flip="none" algn="ctr"/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12B6A7E-461D-461D-6A62-D9E19B77BE96}"/>
              </a:ext>
            </a:extLst>
          </p:cNvPr>
          <p:cNvSpPr txBox="1"/>
          <p:nvPr/>
        </p:nvSpPr>
        <p:spPr>
          <a:xfrm>
            <a:off x="3468302" y="7927694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김유진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6BFE437-5C4F-5C9B-D2E5-ADFF0775E3EB}"/>
              </a:ext>
            </a:extLst>
          </p:cNvPr>
          <p:cNvSpPr txBox="1"/>
          <p:nvPr/>
        </p:nvSpPr>
        <p:spPr>
          <a:xfrm>
            <a:off x="4508398" y="8685736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박민서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29E70B8-3648-5352-5F60-BBEED6EB5FCA}"/>
              </a:ext>
            </a:extLst>
          </p:cNvPr>
          <p:cNvSpPr txBox="1"/>
          <p:nvPr/>
        </p:nvSpPr>
        <p:spPr>
          <a:xfrm>
            <a:off x="7178165" y="9398117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김용진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C70A48-FE54-561C-CB86-DE59AF8AE706}"/>
              </a:ext>
            </a:extLst>
          </p:cNvPr>
          <p:cNvSpPr txBox="1"/>
          <p:nvPr/>
        </p:nvSpPr>
        <p:spPr>
          <a:xfrm>
            <a:off x="8250855" y="12004537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구본윤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355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DA69FC-A9BA-7839-6F38-4E711B75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719764" y="7132803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BBC5E-3DDF-DC00-C0A8-250804056C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499437" y="7132804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BA73D0-8632-5912-C4B3-BE4753B36A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365450" y="8260398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987E0-71FA-139D-C2AE-9779073EAB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1829888" y="8117738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CBD7B-0920-3A14-23A4-FFCE99CE02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5097995" y="8466759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2A592D-53C4-69EE-B6BB-24C1A8F7C655}"/>
              </a:ext>
            </a:extLst>
          </p:cNvPr>
          <p:cNvSpPr txBox="1"/>
          <p:nvPr/>
        </p:nvSpPr>
        <p:spPr>
          <a:xfrm>
            <a:off x="4546537" y="9178776"/>
            <a:ext cx="30989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9600" b="1" dirty="0">
                <a:gradFill>
                  <a:gsLst>
                    <a:gs pos="0">
                      <a:srgbClr val="39B3FF"/>
                    </a:gs>
                    <a:gs pos="100000">
                      <a:srgbClr val="0070E2"/>
                    </a:gs>
                  </a:gsLst>
                  <a:lin ang="5400000" scaled="1"/>
                </a:gradFill>
                <a:effectLst>
                  <a:outerShdw blurRad="762390" dist="50800" dir="5400000" algn="ctr" rotWithShape="0">
                    <a:srgbClr val="000000">
                      <a:alpha val="34913"/>
                    </a:srgbClr>
                  </a:outerShdw>
                </a:effectLst>
                <a:latin typeface="Arista 2.0" panose="02000506000000020004" pitchFamily="2" charset="0"/>
                <a:ea typeface="Noto Sans KR ExtraBold" panose="020B0200000000000000" pitchFamily="34" charset="-128"/>
                <a:cs typeface="Pretendard" panose="02000503000000020004" pitchFamily="2" charset="-127"/>
              </a:rPr>
              <a:t>NAEIL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9ACAC-5636-3ECC-C529-0C279F0F5DDD}"/>
              </a:ext>
            </a:extLst>
          </p:cNvPr>
          <p:cNvSpPr txBox="1"/>
          <p:nvPr/>
        </p:nvSpPr>
        <p:spPr>
          <a:xfrm>
            <a:off x="4532910" y="10368973"/>
            <a:ext cx="31261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 flip="none" rotWithShape="1">
                  <a:gsLst>
                    <a:gs pos="100000">
                      <a:srgbClr val="004EC7"/>
                    </a:gs>
                    <a:gs pos="0">
                      <a:srgbClr val="0094FE">
                        <a:lumMod val="73469"/>
                        <a:lumOff val="26531"/>
                      </a:srgbClr>
                    </a:gs>
                  </a:gsLst>
                  <a:lin ang="2400000" scaled="0"/>
                  <a:tileRect/>
                </a:gradFill>
                <a:effectLst>
                  <a:outerShdw blurRad="750316" dist="50800" dir="5400000" algn="ctr" rotWithShape="0">
                    <a:srgbClr val="000000">
                      <a:alpha val="33000"/>
                    </a:srgbClr>
                  </a:outerShdw>
                </a:effectLst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rPr>
              <a:t>더 나은 내일을 위한</a:t>
            </a:r>
            <a:endParaRPr lang="en-US" altLang="ko-KR" sz="2700" dirty="0">
              <a:gradFill flip="none" rotWithShape="1">
                <a:gsLst>
                  <a:gs pos="100000">
                    <a:srgbClr val="004EC7"/>
                  </a:gs>
                  <a:gs pos="0">
                    <a:srgbClr val="0094FE">
                      <a:lumMod val="73469"/>
                      <a:lumOff val="26531"/>
                    </a:srgbClr>
                  </a:gs>
                </a:gsLst>
                <a:lin ang="2400000" scaled="0"/>
                <a:tileRect/>
              </a:gradFill>
              <a:effectLst>
                <a:outerShdw blurRad="750316" dist="50800" dir="5400000" algn="ctr" rotWithShape="0">
                  <a:srgbClr val="000000">
                    <a:alpha val="33000"/>
                  </a:srgbClr>
                </a:outerShdw>
              </a:effectLst>
              <a:latin typeface="Cafe24 Ssurround OTF Bold" panose="020F0800000000000000" pitchFamily="34" charset="-127"/>
              <a:ea typeface="Cafe24 Ssurround OTF Bold" panose="020F0800000000000000" pitchFamily="34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DDEF1-FA44-3B67-63D9-20AC97A1895C}"/>
              </a:ext>
            </a:extLst>
          </p:cNvPr>
          <p:cNvSpPr txBox="1"/>
          <p:nvPr/>
        </p:nvSpPr>
        <p:spPr>
          <a:xfrm>
            <a:off x="889379" y="673583"/>
            <a:ext cx="875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skills</a:t>
            </a:r>
          </a:p>
        </p:txBody>
      </p:sp>
      <p:pic>
        <p:nvPicPr>
          <p:cNvPr id="29" name="Picture 28" descr="A screenshot of a cellphone&#10;&#10;Description automatically generated">
            <a:extLst>
              <a:ext uri="{FF2B5EF4-FFF2-40B4-BE49-F238E27FC236}">
                <a16:creationId xmlns:a16="http://schemas.microsoft.com/office/drawing/2014/main" id="{A475C477-CDAF-B826-3D60-8B66C0917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6037625" y="10897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1" name="Picture 30" descr="A screenshot of a phone&#10;&#10;Description automatically generated">
            <a:extLst>
              <a:ext uri="{FF2B5EF4-FFF2-40B4-BE49-F238E27FC236}">
                <a16:creationId xmlns:a16="http://schemas.microsoft.com/office/drawing/2014/main" id="{31C07E66-108F-719B-EAC7-92B68C9A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020452" y="3810727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3" name="Picture 32" descr="A screenshot of a phone&#10;&#10;Description automatically generated">
            <a:extLst>
              <a:ext uri="{FF2B5EF4-FFF2-40B4-BE49-F238E27FC236}">
                <a16:creationId xmlns:a16="http://schemas.microsoft.com/office/drawing/2014/main" id="{1752547C-2BAC-D4AE-24FB-F9369B204D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10250877" y="3668103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6" name="Picture 35" descr="A screen shot of a phone&#10;&#10;Description automatically generated">
            <a:extLst>
              <a:ext uri="{FF2B5EF4-FFF2-40B4-BE49-F238E27FC236}">
                <a16:creationId xmlns:a16="http://schemas.microsoft.com/office/drawing/2014/main" id="{8131E6CF-B37C-E4ED-312E-DAE9A432C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9620509" y="-666435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8" name="Picture 37" descr="A screenshot of a phone&#10;&#10;Description automatically generated">
            <a:extLst>
              <a:ext uri="{FF2B5EF4-FFF2-40B4-BE49-F238E27FC236}">
                <a16:creationId xmlns:a16="http://schemas.microsoft.com/office/drawing/2014/main" id="{DD8806B7-1A05-FE0B-698B-93DE87EC0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3391034" y="4550090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F8FD5467-8958-C4BC-B309-C29BE50119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360873" y="414581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47" name="Picture 46" descr="A screen shot of a phone&#10;&#10;Description automatically generated">
            <a:extLst>
              <a:ext uri="{FF2B5EF4-FFF2-40B4-BE49-F238E27FC236}">
                <a16:creationId xmlns:a16="http://schemas.microsoft.com/office/drawing/2014/main" id="{3799CA50-9E71-870E-55A5-338937D06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2999815" y="-322340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48" name="Picture 47" descr="A screenshot of a phone&#10;&#10;Description automatically generated">
            <a:extLst>
              <a:ext uri="{FF2B5EF4-FFF2-40B4-BE49-F238E27FC236}">
                <a16:creationId xmlns:a16="http://schemas.microsoft.com/office/drawing/2014/main" id="{9A3D243B-D9B3-7F1D-0580-BBB2BABE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-479660" y="-4112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0EB8D-CCD8-AADA-1C93-9CF1E0973F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8040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B65AC0-525B-F335-E4F7-1303B0805CB9}"/>
              </a:ext>
            </a:extLst>
          </p:cNvPr>
          <p:cNvGrpSpPr/>
          <p:nvPr/>
        </p:nvGrpSpPr>
        <p:grpSpPr>
          <a:xfrm>
            <a:off x="3115040" y="2856949"/>
            <a:ext cx="2520442" cy="1627910"/>
            <a:chOff x="3029458" y="2839751"/>
            <a:chExt cx="2520442" cy="1627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677DEF-70B1-6E5F-2751-3D939A8B4AA0}"/>
                </a:ext>
              </a:extLst>
            </p:cNvPr>
            <p:cNvSpPr txBox="1"/>
            <p:nvPr/>
          </p:nvSpPr>
          <p:spPr>
            <a:xfrm>
              <a:off x="3029458" y="4129107"/>
              <a:ext cx="2520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KR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Frontend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 |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React Native</a:t>
              </a:r>
              <a:endParaRPr lang="en-KR" sz="1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endParaRPr>
            </a:p>
          </p:txBody>
        </p:sp>
        <p:pic>
          <p:nvPicPr>
            <p:cNvPr id="9" name="Picture 8" descr="A white symbol with a circle in center&#10;&#10;Description automatically generated">
              <a:extLst>
                <a:ext uri="{FF2B5EF4-FFF2-40B4-BE49-F238E27FC236}">
                  <a16:creationId xmlns:a16="http://schemas.microsoft.com/office/drawing/2014/main" id="{9671C6F1-7D9E-686D-65DD-CC577D45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3931" y="2839751"/>
              <a:ext cx="1131496" cy="103549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B60900-4AF3-F9A7-97D8-772C8A709E2F}"/>
              </a:ext>
            </a:extLst>
          </p:cNvPr>
          <p:cNvGrpSpPr/>
          <p:nvPr/>
        </p:nvGrpSpPr>
        <p:grpSpPr>
          <a:xfrm>
            <a:off x="6965723" y="2975363"/>
            <a:ext cx="2162456" cy="1489975"/>
            <a:chOff x="7149430" y="3043143"/>
            <a:chExt cx="2162456" cy="14899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2816E5-3CCD-0C8B-51D4-78EDF6E77151}"/>
                </a:ext>
              </a:extLst>
            </p:cNvPr>
            <p:cNvSpPr txBox="1"/>
            <p:nvPr/>
          </p:nvSpPr>
          <p:spPr>
            <a:xfrm>
              <a:off x="7149430" y="4194564"/>
              <a:ext cx="2162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Backend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 | </a:t>
              </a:r>
              <a:r>
                <a:rPr lang="en-US" sz="1600" b="1" dirty="0" err="1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Express.js</a:t>
              </a:r>
              <a:endParaRPr lang="en-KR" sz="1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endParaRPr>
            </a:p>
          </p:txBody>
        </p:sp>
        <p:pic>
          <p:nvPicPr>
            <p:cNvPr id="19" name="Picture 18" descr="A black and white logo&#10;&#10;Description automatically generated">
              <a:extLst>
                <a:ext uri="{FF2B5EF4-FFF2-40B4-BE49-F238E27FC236}">
                  <a16:creationId xmlns:a16="http://schemas.microsoft.com/office/drawing/2014/main" id="{A0893595-37BF-D9AC-4059-7C076A2C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64866" y="3043143"/>
              <a:ext cx="1331586" cy="77171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1092658-8951-A47B-9B0B-85F42461ED1C}"/>
              </a:ext>
            </a:extLst>
          </p:cNvPr>
          <p:cNvGrpSpPr/>
          <p:nvPr/>
        </p:nvGrpSpPr>
        <p:grpSpPr>
          <a:xfrm>
            <a:off x="977086" y="7270015"/>
            <a:ext cx="10237823" cy="2097680"/>
            <a:chOff x="977086" y="2337805"/>
            <a:chExt cx="10237823" cy="209768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0C93120-9E0E-5514-533F-EA4FBE553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225" y="2633647"/>
              <a:ext cx="0" cy="631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F3D509-3C04-9126-FE8A-C103346E8073}"/>
                </a:ext>
              </a:extLst>
            </p:cNvPr>
            <p:cNvSpPr txBox="1"/>
            <p:nvPr/>
          </p:nvSpPr>
          <p:spPr>
            <a:xfrm>
              <a:off x="1892506" y="2337805"/>
              <a:ext cx="25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AWS CodePipeline Trigger!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13C5A99-EB13-2B2D-FA81-A4406C72D969}"/>
                </a:ext>
              </a:extLst>
            </p:cNvPr>
            <p:cNvGrpSpPr/>
            <p:nvPr/>
          </p:nvGrpSpPr>
          <p:grpSpPr>
            <a:xfrm>
              <a:off x="977086" y="2409701"/>
              <a:ext cx="10237823" cy="2025784"/>
              <a:chOff x="1500855" y="2687653"/>
              <a:chExt cx="10237823" cy="202578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023D04C-A856-3B13-01DE-F1D44DC1B916}"/>
                  </a:ext>
                </a:extLst>
              </p:cNvPr>
              <p:cNvSpPr txBox="1"/>
              <p:nvPr/>
            </p:nvSpPr>
            <p:spPr>
              <a:xfrm>
                <a:off x="10724147" y="3464411"/>
                <a:ext cx="374637" cy="37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KR" b="1" dirty="0">
                    <a:solidFill>
                      <a:schemeClr val="bg1"/>
                    </a:solidFill>
                    <a:latin typeface="Noto Sans KR ExtraBold" panose="020B0200000000000000" pitchFamily="34" charset="-128"/>
                    <a:ea typeface="Noto Sans KR ExtraBold" panose="020B0200000000000000" pitchFamily="34" charset="-128"/>
                    <a:cs typeface="Pretendard" panose="02000503000000020004" pitchFamily="2" charset="-127"/>
                  </a:rPr>
                  <a:t>→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9FDBBC9-828E-06EE-78F6-DC2262202334}"/>
                  </a:ext>
                </a:extLst>
              </p:cNvPr>
              <p:cNvGrpSpPr/>
              <p:nvPr/>
            </p:nvGrpSpPr>
            <p:grpSpPr>
              <a:xfrm>
                <a:off x="1500855" y="2687653"/>
                <a:ext cx="10237823" cy="2025784"/>
                <a:chOff x="1500855" y="2687653"/>
                <a:chExt cx="10237823" cy="2025784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899EE140-ABAF-265D-9646-7810C5C0EF30}"/>
                    </a:ext>
                  </a:extLst>
                </p:cNvPr>
                <p:cNvGrpSpPr/>
                <p:nvPr/>
              </p:nvGrpSpPr>
              <p:grpSpPr>
                <a:xfrm>
                  <a:off x="1500855" y="2687653"/>
                  <a:ext cx="9235084" cy="1575570"/>
                  <a:chOff x="1461961" y="2703215"/>
                  <a:chExt cx="9235084" cy="1575570"/>
                </a:xfrm>
              </p:grpSpPr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7D97969E-82E5-FD31-8161-C5E1C23BC863}"/>
                      </a:ext>
                    </a:extLst>
                  </p:cNvPr>
                  <p:cNvSpPr/>
                  <p:nvPr/>
                </p:nvSpPr>
                <p:spPr>
                  <a:xfrm>
                    <a:off x="1461961" y="3274528"/>
                    <a:ext cx="1850016" cy="82137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Github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코드 푸시</a:t>
                    </a:r>
                    <a:endParaRPr lang="en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545B5A9A-2773-7164-E286-A0C9AD948778}"/>
                      </a:ext>
                    </a:extLst>
                  </p:cNvPr>
                  <p:cNvGrpSpPr/>
                  <p:nvPr/>
                </p:nvGrpSpPr>
                <p:grpSpPr>
                  <a:xfrm>
                    <a:off x="4150318" y="2703215"/>
                    <a:ext cx="6546727" cy="1575570"/>
                    <a:chOff x="3565098" y="2608147"/>
                    <a:chExt cx="6546727" cy="1575570"/>
                  </a:xfrm>
                </p:grpSpPr>
                <p:sp>
                  <p:nvSpPr>
                    <p:cNvPr id="66" name="Rounded Rectangle 65">
                      <a:extLst>
                        <a:ext uri="{FF2B5EF4-FFF2-40B4-BE49-F238E27FC236}">
                          <a16:creationId xmlns:a16="http://schemas.microsoft.com/office/drawing/2014/main" id="{A1B3D3F1-830D-9557-0ECD-B43B8A6E8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098" y="2936121"/>
                      <a:ext cx="6546727" cy="1247596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chemeClr val="bg1">
                          <a:lumMod val="95000"/>
                          <a:alpha val="42941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BB320022-7913-849F-B354-2AF94A7AD2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7754" y="2608147"/>
                      <a:ext cx="2364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Amazon Web Service</a:t>
                      </a:r>
                      <a:endParaRPr lang="en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68" name="Rounded Rectangle 67">
                      <a:extLst>
                        <a:ext uri="{FF2B5EF4-FFF2-40B4-BE49-F238E27FC236}">
                          <a16:creationId xmlns:a16="http://schemas.microsoft.com/office/drawing/2014/main" id="{F1D8BD3C-9EF1-C122-68DD-9FBC8B26F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4632" y="3141793"/>
                      <a:ext cx="1729508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빌드 및 업로드</a:t>
                      </a:r>
                      <a:endParaRPr lang="en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58C582F9-CFE4-0B4B-76CC-4561E905F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513" y="3141793"/>
                      <a:ext cx="1985255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k8s Pod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새 버전 배포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ArgoCD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manifest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변경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70" name="Rounded Rectangle 69">
                      <a:extLst>
                        <a:ext uri="{FF2B5EF4-FFF2-40B4-BE49-F238E27FC236}">
                          <a16:creationId xmlns:a16="http://schemas.microsoft.com/office/drawing/2014/main" id="{4C119099-4B99-B1C8-43A1-1537FB5714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4511" y="3148087"/>
                      <a:ext cx="1831260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Lambda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Discord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 메시지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 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전송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2C9E45B-C42C-8E80-C46B-AB629434B4BE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542" y="3489091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/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513A03C-2436-0AB6-805C-893BE8767875}"/>
                      </a:ext>
                    </a:extLst>
                  </p:cNvPr>
                  <p:cNvSpPr txBox="1"/>
                  <p:nvPr/>
                </p:nvSpPr>
                <p:spPr>
                  <a:xfrm>
                    <a:off x="5974438" y="3484228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E858A0E-99F4-8868-B82A-327A6740C51A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116" y="3479973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36760A-CFCB-90E8-28BE-C615DE924C3A}"/>
                    </a:ext>
                  </a:extLst>
                </p:cNvPr>
                <p:cNvSpPr txBox="1"/>
                <p:nvPr/>
              </p:nvSpPr>
              <p:spPr>
                <a:xfrm>
                  <a:off x="11226295" y="3336273"/>
                  <a:ext cx="5123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3600" b="1" dirty="0">
                      <a:solidFill>
                        <a:srgbClr val="0480EB"/>
                      </a:solidFill>
                      <a:latin typeface="Noto Sans KR ExtraBold" panose="020B0200000000000000" pitchFamily="34" charset="-128"/>
                      <a:ea typeface="Noto Sans KR ExtraBold" panose="020B0200000000000000" pitchFamily="34" charset="-128"/>
                      <a:cs typeface="Pretendard" panose="02000503000000020004" pitchFamily="2" charset="-127"/>
                    </a:rPr>
                    <a:t>🎉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F878BDB-51E2-FE5E-8514-53EBE787F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78954" y="3786794"/>
                  <a:ext cx="0" cy="63198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A8E5B19-C1A8-BAF7-4964-F45E0524BBF8}"/>
                    </a:ext>
                  </a:extLst>
                </p:cNvPr>
                <p:cNvSpPr txBox="1"/>
                <p:nvPr/>
              </p:nvSpPr>
              <p:spPr>
                <a:xfrm>
                  <a:off x="9972711" y="4436438"/>
                  <a:ext cx="17659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12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  <a:cs typeface="Pretendard" panose="02000503000000020004" pitchFamily="2" charset="-127"/>
                    </a:rPr>
                    <a:t>Deploy successful!</a:t>
                  </a:r>
                </a:p>
              </p:txBody>
            </p:sp>
          </p:grpSp>
        </p:grpSp>
      </p:grpSp>
      <p:pic>
        <p:nvPicPr>
          <p:cNvPr id="72" name="Picture 71" descr="A screenshot of a cellphone&#10;&#10;Description automatically generated">
            <a:extLst>
              <a:ext uri="{FF2B5EF4-FFF2-40B4-BE49-F238E27FC236}">
                <a16:creationId xmlns:a16="http://schemas.microsoft.com/office/drawing/2014/main" id="{DE13CF77-77E7-9D90-9F77-5DB72CEAE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7638838" y="8200182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3" name="Picture 72" descr="A screenshot of a phone&#10;&#10;Description automatically generated">
            <a:extLst>
              <a:ext uri="{FF2B5EF4-FFF2-40B4-BE49-F238E27FC236}">
                <a16:creationId xmlns:a16="http://schemas.microsoft.com/office/drawing/2014/main" id="{B2DD67DC-C3E6-4E84-66C2-4B9E41A8C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8621665" y="1200001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4" name="Picture 73" descr="A screenshot of a phone&#10;&#10;Description automatically generated">
            <a:extLst>
              <a:ext uri="{FF2B5EF4-FFF2-40B4-BE49-F238E27FC236}">
                <a16:creationId xmlns:a16="http://schemas.microsoft.com/office/drawing/2014/main" id="{ABA9C624-0851-3EAB-D7AA-3564B9AC14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11852090" y="1185738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5" name="Picture 74" descr="A screen shot of a phone&#10;&#10;Description automatically generated">
            <a:extLst>
              <a:ext uri="{FF2B5EF4-FFF2-40B4-BE49-F238E27FC236}">
                <a16:creationId xmlns:a16="http://schemas.microsoft.com/office/drawing/2014/main" id="{69380D32-961A-C316-0DC5-47E2B6B45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11221722" y="7522850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6" name="Picture 75" descr="A screenshot of a phone&#10;&#10;Description automatically generated">
            <a:extLst>
              <a:ext uri="{FF2B5EF4-FFF2-40B4-BE49-F238E27FC236}">
                <a16:creationId xmlns:a16="http://schemas.microsoft.com/office/drawing/2014/main" id="{55A1AF7B-C305-D464-CE6C-EB2B0C42A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4992247" y="1273937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7" name="Picture 76" descr="A screenshot of a phone&#10;&#10;Description automatically generated">
            <a:extLst>
              <a:ext uri="{FF2B5EF4-FFF2-40B4-BE49-F238E27FC236}">
                <a16:creationId xmlns:a16="http://schemas.microsoft.com/office/drawing/2014/main" id="{2C9F3EA4-17F7-2BCD-0795-1C6D6DA227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1693118" y="1289450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8" name="Picture 77" descr="A screen shot of a phone&#10;&#10;Description automatically generated">
            <a:extLst>
              <a:ext uri="{FF2B5EF4-FFF2-40B4-BE49-F238E27FC236}">
                <a16:creationId xmlns:a16="http://schemas.microsoft.com/office/drawing/2014/main" id="{3B9D8219-178B-97A3-69E0-81B6FA1A0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4332060" y="8426348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9" name="Picture 78" descr="A screenshot of a phone&#10;&#10;Description automatically generated">
            <a:extLst>
              <a:ext uri="{FF2B5EF4-FFF2-40B4-BE49-F238E27FC236}">
                <a16:creationId xmlns:a16="http://schemas.microsoft.com/office/drawing/2014/main" id="{814ED317-8A10-F1DE-76FF-5C697A20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691064" y="918083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80" name="L-Shape 79">
            <a:extLst>
              <a:ext uri="{FF2B5EF4-FFF2-40B4-BE49-F238E27FC236}">
                <a16:creationId xmlns:a16="http://schemas.microsoft.com/office/drawing/2014/main" id="{BF9C3B02-5445-41CB-2666-609D562FC373}"/>
              </a:ext>
            </a:extLst>
          </p:cNvPr>
          <p:cNvSpPr/>
          <p:nvPr/>
        </p:nvSpPr>
        <p:spPr>
          <a:xfrm rot="10800000">
            <a:off x="-16926926" y="-15003425"/>
            <a:ext cx="14980643" cy="12604752"/>
          </a:xfrm>
          <a:prstGeom prst="corner">
            <a:avLst>
              <a:gd name="adj1" fmla="val 31093"/>
              <a:gd name="adj2" fmla="val 29710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1" name="L-Shape 80">
            <a:extLst>
              <a:ext uri="{FF2B5EF4-FFF2-40B4-BE49-F238E27FC236}">
                <a16:creationId xmlns:a16="http://schemas.microsoft.com/office/drawing/2014/main" id="{E4998369-64B2-2C34-6602-A650AFB64277}"/>
              </a:ext>
            </a:extLst>
          </p:cNvPr>
          <p:cNvSpPr/>
          <p:nvPr/>
        </p:nvSpPr>
        <p:spPr>
          <a:xfrm>
            <a:off x="-16926925" y="-11085023"/>
            <a:ext cx="11235238" cy="8686350"/>
          </a:xfrm>
          <a:prstGeom prst="corner">
            <a:avLst>
              <a:gd name="adj1" fmla="val 48528"/>
              <a:gd name="adj2" fmla="val 41589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DAFAD0-9D1E-796D-2F62-55B4CB8762B8}"/>
              </a:ext>
            </a:extLst>
          </p:cNvPr>
          <p:cNvSpPr/>
          <p:nvPr/>
        </p:nvSpPr>
        <p:spPr>
          <a:xfrm>
            <a:off x="3393932" y="4585615"/>
            <a:ext cx="897366" cy="897366"/>
          </a:xfrm>
          <a:prstGeom prst="ellipse">
            <a:avLst/>
          </a:prstGeom>
          <a:blipFill>
            <a:blip r:embed="rId10"/>
            <a:tile tx="-247650" ty="254000" sx="70000" sy="70000" flip="none" algn="ctr"/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C7C9CE-8F5E-4EB2-9854-94F17EA461B6}"/>
              </a:ext>
            </a:extLst>
          </p:cNvPr>
          <p:cNvSpPr/>
          <p:nvPr/>
        </p:nvSpPr>
        <p:spPr>
          <a:xfrm>
            <a:off x="4431514" y="4584925"/>
            <a:ext cx="897366" cy="897366"/>
          </a:xfrm>
          <a:prstGeom prst="ellipse">
            <a:avLst/>
          </a:prstGeom>
          <a:blipFill dpi="0" rotWithShape="1">
            <a:blip r:embed="rId11"/>
            <a:srcRect/>
            <a:tile tx="-158750" ty="165100" sx="70000" sy="70000" flip="none" algn="ctr"/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18A67D-08A8-5A38-AB11-DABB1DBBEF93}"/>
              </a:ext>
            </a:extLst>
          </p:cNvPr>
          <p:cNvSpPr/>
          <p:nvPr/>
        </p:nvSpPr>
        <p:spPr>
          <a:xfrm>
            <a:off x="7101281" y="4595413"/>
            <a:ext cx="897366" cy="897366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57F624-6A39-2367-3268-C8EB2C614CD2}"/>
              </a:ext>
            </a:extLst>
          </p:cNvPr>
          <p:cNvSpPr/>
          <p:nvPr/>
        </p:nvSpPr>
        <p:spPr>
          <a:xfrm>
            <a:off x="8147465" y="4585615"/>
            <a:ext cx="897366" cy="897366"/>
          </a:xfrm>
          <a:prstGeom prst="ellipse">
            <a:avLst/>
          </a:prstGeom>
          <a:blipFill dpi="0" rotWithShape="1">
            <a:blip r:embed="rId13"/>
            <a:srcRect/>
            <a:tile tx="0" ty="165100" sx="20000" sy="20000" flip="none" algn="ctr"/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0E13D8-59A3-D4FB-4F2A-9D32EE299654}"/>
              </a:ext>
            </a:extLst>
          </p:cNvPr>
          <p:cNvSpPr txBox="1"/>
          <p:nvPr/>
        </p:nvSpPr>
        <p:spPr>
          <a:xfrm>
            <a:off x="3468302" y="5524732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김유진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CCD23F-EDD1-53E6-A797-F38A3A9C3F88}"/>
              </a:ext>
            </a:extLst>
          </p:cNvPr>
          <p:cNvSpPr txBox="1"/>
          <p:nvPr/>
        </p:nvSpPr>
        <p:spPr>
          <a:xfrm>
            <a:off x="4508398" y="5527861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박민서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4D9323-F892-B892-56D1-F6395FCA15FC}"/>
              </a:ext>
            </a:extLst>
          </p:cNvPr>
          <p:cNvSpPr txBox="1"/>
          <p:nvPr/>
        </p:nvSpPr>
        <p:spPr>
          <a:xfrm>
            <a:off x="7178165" y="5527861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김용진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33067C-09FD-E362-8914-C8457BFD31BD}"/>
              </a:ext>
            </a:extLst>
          </p:cNvPr>
          <p:cNvSpPr txBox="1"/>
          <p:nvPr/>
        </p:nvSpPr>
        <p:spPr>
          <a:xfrm>
            <a:off x="8250855" y="5518663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구본윤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D3091F-4DE5-C090-7BF7-24555633CA91}"/>
              </a:ext>
            </a:extLst>
          </p:cNvPr>
          <p:cNvSpPr txBox="1"/>
          <p:nvPr/>
        </p:nvSpPr>
        <p:spPr>
          <a:xfrm>
            <a:off x="268416" y="261568"/>
            <a:ext cx="18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Technologies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4" name="Picture 43" descr="A person in a black and white uniform&#10;&#10;Description automatically generated">
            <a:extLst>
              <a:ext uri="{FF2B5EF4-FFF2-40B4-BE49-F238E27FC236}">
                <a16:creationId xmlns:a16="http://schemas.microsoft.com/office/drawing/2014/main" id="{57B17132-BBC1-A634-19B2-B5343EED2E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352991" y="7054893"/>
            <a:ext cx="939800" cy="9398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C01C71C-80AA-6A3C-DE7E-7F7B97561FF1}"/>
              </a:ext>
            </a:extLst>
          </p:cNvPr>
          <p:cNvSpPr txBox="1"/>
          <p:nvPr/>
        </p:nvSpPr>
        <p:spPr>
          <a:xfrm>
            <a:off x="352991" y="7906418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손보석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378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A screenshot of a cellphone&#10;&#10;Description automatically generated">
            <a:extLst>
              <a:ext uri="{FF2B5EF4-FFF2-40B4-BE49-F238E27FC236}">
                <a16:creationId xmlns:a16="http://schemas.microsoft.com/office/drawing/2014/main" id="{FF678185-F0A6-C7AF-4D95-A752A9E28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719013" y="5793106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67" name="Picture 66" descr="A screenshot of a phone&#10;&#10;Description automatically generated">
            <a:extLst>
              <a:ext uri="{FF2B5EF4-FFF2-40B4-BE49-F238E27FC236}">
                <a16:creationId xmlns:a16="http://schemas.microsoft.com/office/drawing/2014/main" id="{12616AF8-6ED6-957C-E12F-E9797A0B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8701840" y="9592936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68" name="Picture 67" descr="A screenshot of a phone&#10;&#10;Description automatically generated">
            <a:extLst>
              <a:ext uri="{FF2B5EF4-FFF2-40B4-BE49-F238E27FC236}">
                <a16:creationId xmlns:a16="http://schemas.microsoft.com/office/drawing/2014/main" id="{A66BBA50-A53C-AF53-3DE8-7E2718DD4E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1932265" y="9450312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69" name="Picture 68" descr="A screen shot of a phone&#10;&#10;Description automatically generated">
            <a:extLst>
              <a:ext uri="{FF2B5EF4-FFF2-40B4-BE49-F238E27FC236}">
                <a16:creationId xmlns:a16="http://schemas.microsoft.com/office/drawing/2014/main" id="{01CA4D84-C13C-C66C-0AD4-4B6729E1D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1301897" y="5115774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0" name="Picture 69" descr="A screenshot of a phone&#10;&#10;Description automatically generated">
            <a:extLst>
              <a:ext uri="{FF2B5EF4-FFF2-40B4-BE49-F238E27FC236}">
                <a16:creationId xmlns:a16="http://schemas.microsoft.com/office/drawing/2014/main" id="{2E7DD369-E786-5F4C-471E-E458FFCA8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5072422" y="1033229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1" name="Picture 70" descr="A screenshot of a phone&#10;&#10;Description automatically generated">
            <a:extLst>
              <a:ext uri="{FF2B5EF4-FFF2-40B4-BE49-F238E27FC236}">
                <a16:creationId xmlns:a16="http://schemas.microsoft.com/office/drawing/2014/main" id="{ED969398-7406-7A81-3DFF-AC0F9A3855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773293" y="10487430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2" name="Picture 71" descr="A screen shot of a phone&#10;&#10;Description automatically generated">
            <a:extLst>
              <a:ext uri="{FF2B5EF4-FFF2-40B4-BE49-F238E27FC236}">
                <a16:creationId xmlns:a16="http://schemas.microsoft.com/office/drawing/2014/main" id="{4DC256DF-8AFB-E0AB-C40A-FA2DBAC89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4412235" y="6019272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3" name="Picture 72" descr="A screenshot of a phone&#10;&#10;Description automatically generated">
            <a:extLst>
              <a:ext uri="{FF2B5EF4-FFF2-40B4-BE49-F238E27FC236}">
                <a16:creationId xmlns:a16="http://schemas.microsoft.com/office/drawing/2014/main" id="{569414BF-3394-8A33-40E5-C6DE6AA2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71239" y="6773763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DA69FC-A9BA-7839-6F38-4E711B758B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719764" y="7132803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BBC5E-3DDF-DC00-C0A8-250804056C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499437" y="7132804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BA73D0-8632-5912-C4B3-BE4753B36A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8365450" y="8260398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987E0-71FA-139D-C2AE-9779073EAB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829888" y="8117738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CBD7B-0920-3A14-23A4-FFCE99CE02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097995" y="8466759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709037D-E564-637D-DD07-1AC3406761B5}"/>
              </a:ext>
            </a:extLst>
          </p:cNvPr>
          <p:cNvSpPr txBox="1"/>
          <p:nvPr/>
        </p:nvSpPr>
        <p:spPr>
          <a:xfrm>
            <a:off x="889379" y="-692228"/>
            <a:ext cx="1266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problem</a:t>
            </a:r>
            <a:endParaRPr lang="en-KR" sz="2500" dirty="0">
              <a:gradFill flip="none" rotWithShape="1">
                <a:gsLst>
                  <a:gs pos="100000">
                    <a:srgbClr val="038FF8"/>
                  </a:gs>
                  <a:gs pos="0">
                    <a:srgbClr val="004EC7"/>
                  </a:gs>
                </a:gsLst>
                <a:lin ang="15000000" scaled="0"/>
                <a:tileRect/>
              </a:gradFill>
              <a:latin typeface="Arista 2.0" panose="02000506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30FF9B-24C3-F20F-4036-3E4B5F33B423}"/>
              </a:ext>
            </a:extLst>
          </p:cNvPr>
          <p:cNvSpPr>
            <a:spLocks/>
          </p:cNvSpPr>
          <p:nvPr/>
        </p:nvSpPr>
        <p:spPr>
          <a:xfrm>
            <a:off x="0" y="-7071360"/>
            <a:ext cx="12192000" cy="6857999"/>
          </a:xfrm>
          <a:prstGeom prst="rect">
            <a:avLst/>
          </a:prstGeom>
          <a:solidFill>
            <a:srgbClr val="0283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0241CB-D850-5F50-466B-E71911967F46}"/>
              </a:ext>
            </a:extLst>
          </p:cNvPr>
          <p:cNvGrpSpPr/>
          <p:nvPr/>
        </p:nvGrpSpPr>
        <p:grpSpPr>
          <a:xfrm>
            <a:off x="1607084" y="7051226"/>
            <a:ext cx="6916035" cy="1107996"/>
            <a:chOff x="1846118" y="2687738"/>
            <a:chExt cx="6916035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7268CF-B56A-AA49-E1A3-514BDFDF68F3}"/>
                </a:ext>
              </a:extLst>
            </p:cNvPr>
            <p:cNvSpPr txBox="1"/>
            <p:nvPr/>
          </p:nvSpPr>
          <p:spPr>
            <a:xfrm>
              <a:off x="1846118" y="2687738"/>
              <a:ext cx="1673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어떻게 하면</a:t>
              </a:r>
              <a:endParaRPr lang="en-KR" sz="24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C7660F-1DE7-D35D-C427-A06DA47FB89B}"/>
                </a:ext>
              </a:extLst>
            </p:cNvPr>
            <p:cNvSpPr txBox="1"/>
            <p:nvPr/>
          </p:nvSpPr>
          <p:spPr>
            <a:xfrm>
              <a:off x="1859301" y="3149403"/>
              <a:ext cx="69028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36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은둔 청년 문제를 해결할 수 있을까</a:t>
              </a:r>
              <a:r>
                <a:rPr lang="en-US" altLang="ko-KR" sz="36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?</a:t>
              </a:r>
              <a:endParaRPr lang="en-KR" sz="36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pic>
        <p:nvPicPr>
          <p:cNvPr id="20" name="Picture 19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7FF7E79-7A16-E58D-41A5-28A1AE0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-1515480"/>
            <a:ext cx="1092200" cy="990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2A592D-53C4-69EE-B6BB-24C1A8F7C655}"/>
              </a:ext>
            </a:extLst>
          </p:cNvPr>
          <p:cNvSpPr txBox="1"/>
          <p:nvPr/>
        </p:nvSpPr>
        <p:spPr>
          <a:xfrm>
            <a:off x="4546537" y="9178776"/>
            <a:ext cx="30989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9600" b="1" dirty="0">
                <a:gradFill>
                  <a:gsLst>
                    <a:gs pos="0">
                      <a:srgbClr val="39B3FF"/>
                    </a:gs>
                    <a:gs pos="100000">
                      <a:srgbClr val="0070E2"/>
                    </a:gs>
                  </a:gsLst>
                  <a:lin ang="5400000" scaled="1"/>
                </a:gradFill>
                <a:effectLst>
                  <a:outerShdw blurRad="762390" dist="50800" dir="5400000" algn="ctr" rotWithShape="0">
                    <a:srgbClr val="000000">
                      <a:alpha val="34913"/>
                    </a:srgbClr>
                  </a:outerShdw>
                </a:effectLst>
                <a:latin typeface="Arista 2.0" panose="02000506000000020004" pitchFamily="2" charset="0"/>
                <a:ea typeface="Noto Sans KR ExtraBold" panose="020B0200000000000000" pitchFamily="34" charset="-128"/>
                <a:cs typeface="Pretendard" panose="02000503000000020004" pitchFamily="2" charset="-127"/>
              </a:rPr>
              <a:t>NAEIL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9ACAC-5636-3ECC-C529-0C279F0F5DDD}"/>
              </a:ext>
            </a:extLst>
          </p:cNvPr>
          <p:cNvSpPr txBox="1"/>
          <p:nvPr/>
        </p:nvSpPr>
        <p:spPr>
          <a:xfrm>
            <a:off x="4532910" y="10368973"/>
            <a:ext cx="31261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 flip="none" rotWithShape="1">
                  <a:gsLst>
                    <a:gs pos="100000">
                      <a:srgbClr val="004EC7"/>
                    </a:gs>
                    <a:gs pos="0">
                      <a:srgbClr val="0094FE">
                        <a:lumMod val="73469"/>
                        <a:lumOff val="26531"/>
                      </a:srgbClr>
                    </a:gs>
                  </a:gsLst>
                  <a:lin ang="2400000" scaled="0"/>
                  <a:tileRect/>
                </a:gradFill>
                <a:effectLst>
                  <a:outerShdw blurRad="750316" dist="50800" dir="5400000" algn="ctr" rotWithShape="0">
                    <a:srgbClr val="000000">
                      <a:alpha val="33000"/>
                    </a:srgbClr>
                  </a:outerShdw>
                </a:effectLst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rPr>
              <a:t>더 나은 내일을 위한</a:t>
            </a:r>
            <a:endParaRPr lang="en-US" altLang="ko-KR" sz="2700" dirty="0">
              <a:gradFill flip="none" rotWithShape="1">
                <a:gsLst>
                  <a:gs pos="100000">
                    <a:srgbClr val="004EC7"/>
                  </a:gs>
                  <a:gs pos="0">
                    <a:srgbClr val="0094FE">
                      <a:lumMod val="73469"/>
                      <a:lumOff val="26531"/>
                    </a:srgbClr>
                  </a:gs>
                </a:gsLst>
                <a:lin ang="2400000" scaled="0"/>
                <a:tileRect/>
              </a:gradFill>
              <a:effectLst>
                <a:outerShdw blurRad="750316" dist="50800" dir="5400000" algn="ctr" rotWithShape="0">
                  <a:srgbClr val="000000">
                    <a:alpha val="33000"/>
                  </a:srgbClr>
                </a:outerShdw>
              </a:effectLst>
              <a:latin typeface="Cafe24 Ssurround OTF Bold" panose="020F0800000000000000" pitchFamily="34" charset="-127"/>
              <a:ea typeface="Cafe24 Ssurround OTF Bold" panose="020F0800000000000000" pitchFamily="34" charset="-127"/>
              <a:cs typeface="Pretendard" panose="02000503000000020004" pitchFamily="2" charset="-127"/>
            </a:endParaRPr>
          </a:p>
        </p:txBody>
      </p:sp>
      <p:pic>
        <p:nvPicPr>
          <p:cNvPr id="29" name="Picture 28" descr="A screenshot of a cellphone&#10;&#10;Description automatically generated">
            <a:extLst>
              <a:ext uri="{FF2B5EF4-FFF2-40B4-BE49-F238E27FC236}">
                <a16:creationId xmlns:a16="http://schemas.microsoft.com/office/drawing/2014/main" id="{A475C477-CDAF-B826-3D60-8B66C091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6037625" y="-2245651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1" name="Picture 30" descr="A screenshot of a phone&#10;&#10;Description automatically generated">
            <a:extLst>
              <a:ext uri="{FF2B5EF4-FFF2-40B4-BE49-F238E27FC236}">
                <a16:creationId xmlns:a16="http://schemas.microsoft.com/office/drawing/2014/main" id="{31C07E66-108F-719B-EAC7-92B68C9AB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020452" y="155417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3" name="Picture 32" descr="A screenshot of a phone&#10;&#10;Description automatically generated">
            <a:extLst>
              <a:ext uri="{FF2B5EF4-FFF2-40B4-BE49-F238E27FC236}">
                <a16:creationId xmlns:a16="http://schemas.microsoft.com/office/drawing/2014/main" id="{1752547C-2BAC-D4AE-24FB-F9369B204D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0250877" y="1411555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6" name="Picture 35" descr="A screen shot of a phone&#10;&#10;Description automatically generated">
            <a:extLst>
              <a:ext uri="{FF2B5EF4-FFF2-40B4-BE49-F238E27FC236}">
                <a16:creationId xmlns:a16="http://schemas.microsoft.com/office/drawing/2014/main" id="{8131E6CF-B37C-E4ED-312E-DAE9A432C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9620509" y="-2922983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8" name="Picture 37" descr="A screenshot of a phone&#10;&#10;Description automatically generated">
            <a:extLst>
              <a:ext uri="{FF2B5EF4-FFF2-40B4-BE49-F238E27FC236}">
                <a16:creationId xmlns:a16="http://schemas.microsoft.com/office/drawing/2014/main" id="{DD8806B7-1A05-FE0B-698B-93DE87EC0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3391034" y="229354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F8FD5467-8958-C4BC-B309-C29BE50119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360873" y="1889270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47" name="Picture 46" descr="A screen shot of a phone&#10;&#10;Description automatically generated">
            <a:extLst>
              <a:ext uri="{FF2B5EF4-FFF2-40B4-BE49-F238E27FC236}">
                <a16:creationId xmlns:a16="http://schemas.microsoft.com/office/drawing/2014/main" id="{3799CA50-9E71-870E-55A5-338937D06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2999815" y="-2578888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48" name="Picture 47" descr="A screenshot of a phone&#10;&#10;Description automatically generated">
            <a:extLst>
              <a:ext uri="{FF2B5EF4-FFF2-40B4-BE49-F238E27FC236}">
                <a16:creationId xmlns:a16="http://schemas.microsoft.com/office/drawing/2014/main" id="{9A3D243B-D9B3-7F1D-0580-BBB2BABE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-479660" y="-2297670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0EB8D-CCD8-AADA-1C93-9CF1E0973F29}"/>
              </a:ext>
            </a:extLst>
          </p:cNvPr>
          <p:cNvSpPr/>
          <p:nvPr/>
        </p:nvSpPr>
        <p:spPr>
          <a:xfrm>
            <a:off x="-2" y="-8926"/>
            <a:ext cx="12192000" cy="6904292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B65AC0-525B-F335-E4F7-1303B0805CB9}"/>
              </a:ext>
            </a:extLst>
          </p:cNvPr>
          <p:cNvGrpSpPr/>
          <p:nvPr/>
        </p:nvGrpSpPr>
        <p:grpSpPr>
          <a:xfrm>
            <a:off x="3115040" y="-2064679"/>
            <a:ext cx="2520442" cy="1627910"/>
            <a:chOff x="3029458" y="2839751"/>
            <a:chExt cx="2520442" cy="1627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677DEF-70B1-6E5F-2751-3D939A8B4AA0}"/>
                </a:ext>
              </a:extLst>
            </p:cNvPr>
            <p:cNvSpPr txBox="1"/>
            <p:nvPr/>
          </p:nvSpPr>
          <p:spPr>
            <a:xfrm>
              <a:off x="3029458" y="4129107"/>
              <a:ext cx="2520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KR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Frontend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 |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React Native</a:t>
              </a:r>
              <a:endParaRPr lang="en-KR" sz="1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endParaRPr>
            </a:p>
          </p:txBody>
        </p:sp>
        <p:pic>
          <p:nvPicPr>
            <p:cNvPr id="9" name="Picture 8" descr="A white symbol with a circle in center&#10;&#10;Description automatically generated">
              <a:extLst>
                <a:ext uri="{FF2B5EF4-FFF2-40B4-BE49-F238E27FC236}">
                  <a16:creationId xmlns:a16="http://schemas.microsoft.com/office/drawing/2014/main" id="{9671C6F1-7D9E-686D-65DD-CC577D45E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23931" y="2839751"/>
              <a:ext cx="1131496" cy="103549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B60900-4AF3-F9A7-97D8-772C8A709E2F}"/>
              </a:ext>
            </a:extLst>
          </p:cNvPr>
          <p:cNvGrpSpPr/>
          <p:nvPr/>
        </p:nvGrpSpPr>
        <p:grpSpPr>
          <a:xfrm>
            <a:off x="6965723" y="-1946265"/>
            <a:ext cx="2162456" cy="1489975"/>
            <a:chOff x="7149430" y="3043143"/>
            <a:chExt cx="2162456" cy="14899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2816E5-3CCD-0C8B-51D4-78EDF6E77151}"/>
                </a:ext>
              </a:extLst>
            </p:cNvPr>
            <p:cNvSpPr txBox="1"/>
            <p:nvPr/>
          </p:nvSpPr>
          <p:spPr>
            <a:xfrm>
              <a:off x="7149430" y="4194564"/>
              <a:ext cx="2162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Backend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 | </a:t>
              </a:r>
              <a:r>
                <a:rPr lang="en-US" sz="1600" b="1" dirty="0" err="1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Express.js</a:t>
              </a:r>
              <a:endParaRPr lang="en-KR" sz="1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endParaRPr>
            </a:p>
          </p:txBody>
        </p:sp>
        <p:pic>
          <p:nvPicPr>
            <p:cNvPr id="19" name="Picture 18" descr="A black and white logo&#10;&#10;Description automatically generated">
              <a:extLst>
                <a:ext uri="{FF2B5EF4-FFF2-40B4-BE49-F238E27FC236}">
                  <a16:creationId xmlns:a16="http://schemas.microsoft.com/office/drawing/2014/main" id="{A0893595-37BF-D9AC-4059-7C076A2C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64866" y="3043143"/>
              <a:ext cx="1331586" cy="771714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AFD21-2304-F9CC-9404-C34BE5B65257}"/>
              </a:ext>
            </a:extLst>
          </p:cNvPr>
          <p:cNvGrpSpPr/>
          <p:nvPr/>
        </p:nvGrpSpPr>
        <p:grpSpPr>
          <a:xfrm>
            <a:off x="977086" y="2337805"/>
            <a:ext cx="10237823" cy="2097680"/>
            <a:chOff x="977086" y="2337805"/>
            <a:chExt cx="10237823" cy="209768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316D95-6A8C-2E0B-A42B-FF00CA954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225" y="2633647"/>
              <a:ext cx="0" cy="631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1C0637-930F-90DE-AC47-0B93B015E6E9}"/>
                </a:ext>
              </a:extLst>
            </p:cNvPr>
            <p:cNvSpPr txBox="1"/>
            <p:nvPr/>
          </p:nvSpPr>
          <p:spPr>
            <a:xfrm>
              <a:off x="1892506" y="2337805"/>
              <a:ext cx="25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AWS CodePipeline Trigger!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D6BE18-870B-150F-A698-782CEC14DE2D}"/>
                </a:ext>
              </a:extLst>
            </p:cNvPr>
            <p:cNvGrpSpPr/>
            <p:nvPr/>
          </p:nvGrpSpPr>
          <p:grpSpPr>
            <a:xfrm>
              <a:off x="977086" y="2409701"/>
              <a:ext cx="10237823" cy="2025784"/>
              <a:chOff x="1500855" y="2687653"/>
              <a:chExt cx="10237823" cy="202578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47D4E2-82B3-6A6F-6F22-A14B19F30B3B}"/>
                  </a:ext>
                </a:extLst>
              </p:cNvPr>
              <p:cNvSpPr txBox="1"/>
              <p:nvPr/>
            </p:nvSpPr>
            <p:spPr>
              <a:xfrm>
                <a:off x="10724147" y="3464411"/>
                <a:ext cx="374637" cy="37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KR" b="1" dirty="0">
                    <a:solidFill>
                      <a:schemeClr val="bg1"/>
                    </a:solidFill>
                    <a:latin typeface="Noto Sans KR ExtraBold" panose="020B0200000000000000" pitchFamily="34" charset="-128"/>
                    <a:ea typeface="Noto Sans KR ExtraBold" panose="020B0200000000000000" pitchFamily="34" charset="-128"/>
                    <a:cs typeface="Pretendard" panose="02000503000000020004" pitchFamily="2" charset="-127"/>
                  </a:rPr>
                  <a:t>→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4424B37-AEC4-B180-6A41-74C9C6699E92}"/>
                  </a:ext>
                </a:extLst>
              </p:cNvPr>
              <p:cNvGrpSpPr/>
              <p:nvPr/>
            </p:nvGrpSpPr>
            <p:grpSpPr>
              <a:xfrm>
                <a:off x="1500855" y="2687653"/>
                <a:ext cx="10237823" cy="2025784"/>
                <a:chOff x="1500855" y="2687653"/>
                <a:chExt cx="10237823" cy="2025784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522A5BBF-627C-2AC4-1189-2AD8D1730E66}"/>
                    </a:ext>
                  </a:extLst>
                </p:cNvPr>
                <p:cNvGrpSpPr/>
                <p:nvPr/>
              </p:nvGrpSpPr>
              <p:grpSpPr>
                <a:xfrm>
                  <a:off x="1500855" y="2687653"/>
                  <a:ext cx="9235084" cy="1575570"/>
                  <a:chOff x="1461961" y="2703215"/>
                  <a:chExt cx="9235084" cy="1575570"/>
                </a:xfrm>
              </p:grpSpPr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9E5E98AB-B626-E1CB-4E30-0D9F329D8296}"/>
                      </a:ext>
                    </a:extLst>
                  </p:cNvPr>
                  <p:cNvSpPr/>
                  <p:nvPr/>
                </p:nvSpPr>
                <p:spPr>
                  <a:xfrm>
                    <a:off x="1461961" y="3274528"/>
                    <a:ext cx="1850016" cy="82137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Github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코드 푸시</a:t>
                    </a:r>
                    <a:endParaRPr lang="en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E9AFCF1A-1F6A-B5EE-D9F9-B8C4A1F1460B}"/>
                      </a:ext>
                    </a:extLst>
                  </p:cNvPr>
                  <p:cNvGrpSpPr/>
                  <p:nvPr/>
                </p:nvGrpSpPr>
                <p:grpSpPr>
                  <a:xfrm>
                    <a:off x="4150318" y="2703215"/>
                    <a:ext cx="6546727" cy="1575570"/>
                    <a:chOff x="3565098" y="2608147"/>
                    <a:chExt cx="6546727" cy="1575570"/>
                  </a:xfrm>
                </p:grpSpPr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1B8129C5-507B-C373-C931-A0BD564C1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098" y="2936121"/>
                      <a:ext cx="6546727" cy="1247596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chemeClr val="bg1">
                          <a:lumMod val="95000"/>
                          <a:alpha val="42941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/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AA42A43-0FE7-093C-750D-84B4818323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7754" y="2608147"/>
                      <a:ext cx="2364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Amazon Web Service</a:t>
                      </a:r>
                      <a:endParaRPr lang="en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B7BDAC5C-F8EB-0D9B-4B18-7EA8EBF52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4632" y="3141793"/>
                      <a:ext cx="1729508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빌드 및 업로드</a:t>
                      </a:r>
                      <a:endParaRPr lang="en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788E73E5-DDE5-31DD-1968-4B4E40010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513" y="3141793"/>
                      <a:ext cx="1985255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k8s Pod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새 버전 배포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ArgoCD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manifest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변경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70C9C073-CC4E-476A-3A3E-21D8C4F91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4511" y="3148087"/>
                      <a:ext cx="1831260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Lambda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Discord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 메시지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 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전송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342529B-916E-E419-C5B7-E78A76CC04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542" y="3489091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/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D117847-6C4F-3371-EBC7-F099C063A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974438" y="3484228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765D5-3A62-98FE-0F32-61512C888CF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116" y="3479973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81A8C85-BBAA-D379-0A32-A0A7FA9BDE3F}"/>
                    </a:ext>
                  </a:extLst>
                </p:cNvPr>
                <p:cNvSpPr txBox="1"/>
                <p:nvPr/>
              </p:nvSpPr>
              <p:spPr>
                <a:xfrm>
                  <a:off x="11226295" y="3336273"/>
                  <a:ext cx="5123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3600" b="1" dirty="0">
                      <a:solidFill>
                        <a:srgbClr val="0480EB"/>
                      </a:solidFill>
                      <a:latin typeface="Noto Sans KR ExtraBold" panose="020B0200000000000000" pitchFamily="34" charset="-128"/>
                      <a:ea typeface="Noto Sans KR ExtraBold" panose="020B0200000000000000" pitchFamily="34" charset="-128"/>
                      <a:cs typeface="Pretendard" panose="02000503000000020004" pitchFamily="2" charset="-127"/>
                    </a:rPr>
                    <a:t>🎉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7C9863B-E264-4083-954A-7481DAE2E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78954" y="3786794"/>
                  <a:ext cx="0" cy="63198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064683-BEDB-68FA-169A-CC3DC0AD9164}"/>
                    </a:ext>
                  </a:extLst>
                </p:cNvPr>
                <p:cNvSpPr txBox="1"/>
                <p:nvPr/>
              </p:nvSpPr>
              <p:spPr>
                <a:xfrm>
                  <a:off x="9972711" y="4436438"/>
                  <a:ext cx="17659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12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  <a:cs typeface="Pretendard" panose="02000503000000020004" pitchFamily="2" charset="-127"/>
                    </a:rPr>
                    <a:t>Deploy successful!</a:t>
                  </a:r>
                </a:p>
              </p:txBody>
            </p:sp>
          </p:grp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507D832-6FEA-F58D-89B0-36B0943B73E7}"/>
              </a:ext>
            </a:extLst>
          </p:cNvPr>
          <p:cNvSpPr txBox="1"/>
          <p:nvPr/>
        </p:nvSpPr>
        <p:spPr>
          <a:xfrm>
            <a:off x="268416" y="270335"/>
            <a:ext cx="97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 / CD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5" name="Picture 64" descr="A screenshot of a computer&#10;&#10;Description automatically generated">
            <a:extLst>
              <a:ext uri="{FF2B5EF4-FFF2-40B4-BE49-F238E27FC236}">
                <a16:creationId xmlns:a16="http://schemas.microsoft.com/office/drawing/2014/main" id="{9D3A1E84-39A5-9EE6-E28C-436FFB6B86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6774" y="7166334"/>
            <a:ext cx="7772400" cy="6159868"/>
          </a:xfrm>
          <a:prstGeom prst="rect">
            <a:avLst/>
          </a:prstGeom>
        </p:spPr>
      </p:pic>
      <p:pic>
        <p:nvPicPr>
          <p:cNvPr id="74" name="Picture 6" descr="Discord logo icon, social media icon 23741147 PNG">
            <a:extLst>
              <a:ext uri="{FF2B5EF4-FFF2-40B4-BE49-F238E27FC236}">
                <a16:creationId xmlns:a16="http://schemas.microsoft.com/office/drawing/2014/main" id="{6A6BECEB-9812-0BF0-4C7C-C45AE2AEA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262" y="12566478"/>
            <a:ext cx="421784" cy="4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238D55DB-8C00-217A-33A4-96157B3223DE}"/>
              </a:ext>
            </a:extLst>
          </p:cNvPr>
          <p:cNvSpPr/>
          <p:nvPr/>
        </p:nvSpPr>
        <p:spPr>
          <a:xfrm>
            <a:off x="3393932" y="-983895"/>
            <a:ext cx="897366" cy="897366"/>
          </a:xfrm>
          <a:prstGeom prst="ellipse">
            <a:avLst/>
          </a:prstGeom>
          <a:blipFill>
            <a:blip r:embed="rId13"/>
            <a:tile tx="-247650" ty="254000" sx="70000" sy="70000" flip="none" algn="ctr"/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14564DF-609C-8B68-CFDE-18CD733054F4}"/>
              </a:ext>
            </a:extLst>
          </p:cNvPr>
          <p:cNvSpPr/>
          <p:nvPr/>
        </p:nvSpPr>
        <p:spPr>
          <a:xfrm>
            <a:off x="4431514" y="-984585"/>
            <a:ext cx="897366" cy="897366"/>
          </a:xfrm>
          <a:prstGeom prst="ellipse">
            <a:avLst/>
          </a:prstGeom>
          <a:blipFill dpi="0" rotWithShape="1">
            <a:blip r:embed="rId14"/>
            <a:srcRect/>
            <a:tile tx="-158750" ty="165100" sx="70000" sy="70000" flip="none" algn="ctr"/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CC56759-3871-8C61-11AD-11AD74EAF22F}"/>
              </a:ext>
            </a:extLst>
          </p:cNvPr>
          <p:cNvSpPr/>
          <p:nvPr/>
        </p:nvSpPr>
        <p:spPr>
          <a:xfrm>
            <a:off x="7101281" y="-974097"/>
            <a:ext cx="897366" cy="897366"/>
          </a:xfrm>
          <a:prstGeom prst="ellipse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2E745BC-FED5-A07F-6732-E6B319FCE712}"/>
              </a:ext>
            </a:extLst>
          </p:cNvPr>
          <p:cNvSpPr/>
          <p:nvPr/>
        </p:nvSpPr>
        <p:spPr>
          <a:xfrm>
            <a:off x="8147465" y="-983895"/>
            <a:ext cx="897366" cy="897366"/>
          </a:xfrm>
          <a:prstGeom prst="ellipse">
            <a:avLst/>
          </a:prstGeom>
          <a:blipFill dpi="0" rotWithShape="1">
            <a:blip r:embed="rId16"/>
            <a:srcRect/>
            <a:tile tx="0" ty="165100" sx="20000" sy="20000" flip="none" algn="ctr"/>
          </a:blipFill>
          <a:ln w="444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A9EA1D9-E83D-F0A1-0348-42F86D12E74B}"/>
              </a:ext>
            </a:extLst>
          </p:cNvPr>
          <p:cNvSpPr txBox="1"/>
          <p:nvPr/>
        </p:nvSpPr>
        <p:spPr>
          <a:xfrm>
            <a:off x="3468302" y="-355089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김유진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9EBDFB-4EB3-8FDA-8A4F-B4A4E5DC98E5}"/>
              </a:ext>
            </a:extLst>
          </p:cNvPr>
          <p:cNvSpPr txBox="1"/>
          <p:nvPr/>
        </p:nvSpPr>
        <p:spPr>
          <a:xfrm>
            <a:off x="4508398" y="-351960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박민서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F984207-9E01-1878-7A7A-3A04431D9CC0}"/>
              </a:ext>
            </a:extLst>
          </p:cNvPr>
          <p:cNvSpPr txBox="1"/>
          <p:nvPr/>
        </p:nvSpPr>
        <p:spPr>
          <a:xfrm>
            <a:off x="7178165" y="-351960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김용진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C25D-B858-F26F-A80C-EBE9D2BAFAA5}"/>
              </a:ext>
            </a:extLst>
          </p:cNvPr>
          <p:cNvSpPr txBox="1"/>
          <p:nvPr/>
        </p:nvSpPr>
        <p:spPr>
          <a:xfrm>
            <a:off x="8250855" y="-361158"/>
            <a:ext cx="74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구본윤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6" name="Picture 85" descr="A person in a black and white uniform&#10;&#10;Description automatically generated">
            <a:extLst>
              <a:ext uri="{FF2B5EF4-FFF2-40B4-BE49-F238E27FC236}">
                <a16:creationId xmlns:a16="http://schemas.microsoft.com/office/drawing/2014/main" id="{A6D54583-6A49-87CA-59BE-BADD092EC1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352991" y="5349462"/>
            <a:ext cx="939800" cy="9398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0C68FC4-193E-6372-57F8-F2A41C9FDA30}"/>
              </a:ext>
            </a:extLst>
          </p:cNvPr>
          <p:cNvSpPr txBox="1"/>
          <p:nvPr/>
        </p:nvSpPr>
        <p:spPr>
          <a:xfrm>
            <a:off x="352991" y="6300047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손보석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186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screenshot of a cellphone&#10;&#10;Description automatically generated">
            <a:extLst>
              <a:ext uri="{FF2B5EF4-FFF2-40B4-BE49-F238E27FC236}">
                <a16:creationId xmlns:a16="http://schemas.microsoft.com/office/drawing/2014/main" id="{DD8882D1-6947-069F-24B0-811E4A3F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719013" y="4518492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8" name="Picture 77" descr="A screenshot of a phone&#10;&#10;Description automatically generated">
            <a:extLst>
              <a:ext uri="{FF2B5EF4-FFF2-40B4-BE49-F238E27FC236}">
                <a16:creationId xmlns:a16="http://schemas.microsoft.com/office/drawing/2014/main" id="{9BD7DABC-77F8-CA7F-36AD-BDF0F3C6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8701840" y="831832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9" name="Picture 78" descr="A screenshot of a phone&#10;&#10;Description automatically generated">
            <a:extLst>
              <a:ext uri="{FF2B5EF4-FFF2-40B4-BE49-F238E27FC236}">
                <a16:creationId xmlns:a16="http://schemas.microsoft.com/office/drawing/2014/main" id="{A6E92D49-7514-588B-F834-8E8A97B9A8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1932265" y="817569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" name="Picture 79" descr="A screen shot of a phone&#10;&#10;Description automatically generated">
            <a:extLst>
              <a:ext uri="{FF2B5EF4-FFF2-40B4-BE49-F238E27FC236}">
                <a16:creationId xmlns:a16="http://schemas.microsoft.com/office/drawing/2014/main" id="{A505F44C-5043-0E8A-19C7-80CD13A24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1301897" y="3841160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1" name="Picture 80" descr="A screenshot of a phone&#10;&#10;Description automatically generated">
            <a:extLst>
              <a:ext uri="{FF2B5EF4-FFF2-40B4-BE49-F238E27FC236}">
                <a16:creationId xmlns:a16="http://schemas.microsoft.com/office/drawing/2014/main" id="{E3C49AAB-9554-4250-553A-41B78EC1A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5072422" y="905768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2" name="Picture 81" descr="A screenshot of a phone&#10;&#10;Description automatically generated">
            <a:extLst>
              <a:ext uri="{FF2B5EF4-FFF2-40B4-BE49-F238E27FC236}">
                <a16:creationId xmlns:a16="http://schemas.microsoft.com/office/drawing/2014/main" id="{09527D96-108A-A802-AA91-D162A170B36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773293" y="921281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" name="Picture 82" descr="A screen shot of a phone&#10;&#10;Description automatically generated">
            <a:extLst>
              <a:ext uri="{FF2B5EF4-FFF2-40B4-BE49-F238E27FC236}">
                <a16:creationId xmlns:a16="http://schemas.microsoft.com/office/drawing/2014/main" id="{85DF983D-1BE5-EF95-EBE2-47DB16802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4412235" y="4744658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4" name="Picture 83" descr="A screenshot of a phone&#10;&#10;Description automatically generated">
            <a:extLst>
              <a:ext uri="{FF2B5EF4-FFF2-40B4-BE49-F238E27FC236}">
                <a16:creationId xmlns:a16="http://schemas.microsoft.com/office/drawing/2014/main" id="{3F5A0170-5F8A-7800-ECCD-792535E6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71239" y="549914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" name="Picture 84" descr="A screenshot of a cellphone&#10;&#10;Description automatically generated">
            <a:extLst>
              <a:ext uri="{FF2B5EF4-FFF2-40B4-BE49-F238E27FC236}">
                <a16:creationId xmlns:a16="http://schemas.microsoft.com/office/drawing/2014/main" id="{5362FD8E-BBD5-B3F4-8018-0D9AD16F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6037625" y="-3520265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6" name="Picture 85" descr="A screenshot of a phone&#10;&#10;Description automatically generated">
            <a:extLst>
              <a:ext uri="{FF2B5EF4-FFF2-40B4-BE49-F238E27FC236}">
                <a16:creationId xmlns:a16="http://schemas.microsoft.com/office/drawing/2014/main" id="{F33DC050-09CE-6489-BE82-E1389928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020452" y="27956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7" name="Picture 86" descr="A screenshot of a phone&#10;&#10;Description automatically generated">
            <a:extLst>
              <a:ext uri="{FF2B5EF4-FFF2-40B4-BE49-F238E27FC236}">
                <a16:creationId xmlns:a16="http://schemas.microsoft.com/office/drawing/2014/main" id="{A3DE1875-2D8C-E474-5EE5-25AFC3DBF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0250877" y="136941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8" name="Picture 87" descr="A screen shot of a phone&#10;&#10;Description automatically generated">
            <a:extLst>
              <a:ext uri="{FF2B5EF4-FFF2-40B4-BE49-F238E27FC236}">
                <a16:creationId xmlns:a16="http://schemas.microsoft.com/office/drawing/2014/main" id="{8235339D-E4A6-1272-6AA1-45EA936F8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9620509" y="-4197597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9" name="Picture 88" descr="A screenshot of a phone&#10;&#10;Description automatically generated">
            <a:extLst>
              <a:ext uri="{FF2B5EF4-FFF2-40B4-BE49-F238E27FC236}">
                <a16:creationId xmlns:a16="http://schemas.microsoft.com/office/drawing/2014/main" id="{081A7E04-0A1B-4D9A-7289-179ED33E0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3391034" y="1018928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0" name="Picture 89" descr="A screenshot of a phone&#10;&#10;Description automatically generated">
            <a:extLst>
              <a:ext uri="{FF2B5EF4-FFF2-40B4-BE49-F238E27FC236}">
                <a16:creationId xmlns:a16="http://schemas.microsoft.com/office/drawing/2014/main" id="{143F03C0-BE9E-F7E7-3D56-4874E1DF2D4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360873" y="61465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1" name="Picture 90" descr="A screen shot of a phone&#10;&#10;Description automatically generated">
            <a:extLst>
              <a:ext uri="{FF2B5EF4-FFF2-40B4-BE49-F238E27FC236}">
                <a16:creationId xmlns:a16="http://schemas.microsoft.com/office/drawing/2014/main" id="{2A23B4BC-EAE4-8DFD-2E75-2FB900401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2999815" y="-3853502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2" name="Picture 91" descr="A screenshot of a phone&#10;&#10;Description automatically generated">
            <a:extLst>
              <a:ext uri="{FF2B5EF4-FFF2-40B4-BE49-F238E27FC236}">
                <a16:creationId xmlns:a16="http://schemas.microsoft.com/office/drawing/2014/main" id="{DBE49C1F-2E5A-C97C-8A79-E999E8B7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-479660" y="-3572284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0EB8D-CCD8-AADA-1C93-9CF1E0973F29}"/>
              </a:ext>
            </a:extLst>
          </p:cNvPr>
          <p:cNvSpPr/>
          <p:nvPr/>
        </p:nvSpPr>
        <p:spPr>
          <a:xfrm>
            <a:off x="0" y="-3497"/>
            <a:ext cx="12192000" cy="687123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AFD21-2304-F9CC-9404-C34BE5B65257}"/>
              </a:ext>
            </a:extLst>
          </p:cNvPr>
          <p:cNvGrpSpPr/>
          <p:nvPr/>
        </p:nvGrpSpPr>
        <p:grpSpPr>
          <a:xfrm>
            <a:off x="977086" y="-2830550"/>
            <a:ext cx="10237823" cy="2097680"/>
            <a:chOff x="977086" y="2337805"/>
            <a:chExt cx="10237823" cy="209768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316D95-6A8C-2E0B-A42B-FF00CA954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225" y="2633647"/>
              <a:ext cx="0" cy="631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1C0637-930F-90DE-AC47-0B93B015E6E9}"/>
                </a:ext>
              </a:extLst>
            </p:cNvPr>
            <p:cNvSpPr txBox="1"/>
            <p:nvPr/>
          </p:nvSpPr>
          <p:spPr>
            <a:xfrm>
              <a:off x="1892506" y="2337805"/>
              <a:ext cx="25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AWS CodePipeline Trigger!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D6BE18-870B-150F-A698-782CEC14DE2D}"/>
                </a:ext>
              </a:extLst>
            </p:cNvPr>
            <p:cNvGrpSpPr/>
            <p:nvPr/>
          </p:nvGrpSpPr>
          <p:grpSpPr>
            <a:xfrm>
              <a:off x="977086" y="2409701"/>
              <a:ext cx="10237823" cy="2025784"/>
              <a:chOff x="1500855" y="2687653"/>
              <a:chExt cx="10237823" cy="202578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47D4E2-82B3-6A6F-6F22-A14B19F30B3B}"/>
                  </a:ext>
                </a:extLst>
              </p:cNvPr>
              <p:cNvSpPr txBox="1"/>
              <p:nvPr/>
            </p:nvSpPr>
            <p:spPr>
              <a:xfrm>
                <a:off x="10724147" y="3464411"/>
                <a:ext cx="374637" cy="37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KR" b="1" dirty="0">
                    <a:solidFill>
                      <a:schemeClr val="bg1"/>
                    </a:solidFill>
                    <a:latin typeface="Noto Sans KR ExtraBold" panose="020B0200000000000000" pitchFamily="34" charset="-128"/>
                    <a:ea typeface="Noto Sans KR ExtraBold" panose="020B0200000000000000" pitchFamily="34" charset="-128"/>
                    <a:cs typeface="Pretendard" panose="02000503000000020004" pitchFamily="2" charset="-127"/>
                  </a:rPr>
                  <a:t>→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4424B37-AEC4-B180-6A41-74C9C6699E92}"/>
                  </a:ext>
                </a:extLst>
              </p:cNvPr>
              <p:cNvGrpSpPr/>
              <p:nvPr/>
            </p:nvGrpSpPr>
            <p:grpSpPr>
              <a:xfrm>
                <a:off x="1500855" y="2687653"/>
                <a:ext cx="10237823" cy="2025784"/>
                <a:chOff x="1500855" y="2687653"/>
                <a:chExt cx="10237823" cy="2025784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522A5BBF-627C-2AC4-1189-2AD8D1730E66}"/>
                    </a:ext>
                  </a:extLst>
                </p:cNvPr>
                <p:cNvGrpSpPr/>
                <p:nvPr/>
              </p:nvGrpSpPr>
              <p:grpSpPr>
                <a:xfrm>
                  <a:off x="1500855" y="2687653"/>
                  <a:ext cx="9235084" cy="1575570"/>
                  <a:chOff x="1461961" y="2703215"/>
                  <a:chExt cx="9235084" cy="1575570"/>
                </a:xfrm>
              </p:grpSpPr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9E5E98AB-B626-E1CB-4E30-0D9F329D8296}"/>
                      </a:ext>
                    </a:extLst>
                  </p:cNvPr>
                  <p:cNvSpPr/>
                  <p:nvPr/>
                </p:nvSpPr>
                <p:spPr>
                  <a:xfrm>
                    <a:off x="1461961" y="3274528"/>
                    <a:ext cx="1850016" cy="82137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Github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코드 푸시</a:t>
                    </a:r>
                    <a:endParaRPr lang="en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E9AFCF1A-1F6A-B5EE-D9F9-B8C4A1F1460B}"/>
                      </a:ext>
                    </a:extLst>
                  </p:cNvPr>
                  <p:cNvGrpSpPr/>
                  <p:nvPr/>
                </p:nvGrpSpPr>
                <p:grpSpPr>
                  <a:xfrm>
                    <a:off x="4150318" y="2703215"/>
                    <a:ext cx="6546727" cy="1575570"/>
                    <a:chOff x="3565098" y="2608147"/>
                    <a:chExt cx="6546727" cy="1575570"/>
                  </a:xfrm>
                </p:grpSpPr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1B8129C5-507B-C373-C931-A0BD564C1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098" y="2936121"/>
                      <a:ext cx="6546727" cy="1247596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chemeClr val="bg1">
                          <a:lumMod val="95000"/>
                          <a:alpha val="42941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/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AA42A43-0FE7-093C-750D-84B4818323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7754" y="2608147"/>
                      <a:ext cx="2364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Amazon Web Service</a:t>
                      </a:r>
                      <a:endParaRPr lang="en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B7BDAC5C-F8EB-0D9B-4B18-7EA8EBF52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4632" y="3141793"/>
                      <a:ext cx="1729508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빌드 및 업로드</a:t>
                      </a:r>
                      <a:endParaRPr lang="en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788E73E5-DDE5-31DD-1968-4B4E40010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513" y="3141793"/>
                      <a:ext cx="1985255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k8s Pod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새 버전 배포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ArgoCD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manifest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변경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70C9C073-CC4E-476A-3A3E-21D8C4F91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4511" y="3148087"/>
                      <a:ext cx="1831260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Lambda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Discord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 메시지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 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전송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342529B-916E-E419-C5B7-E78A76CC04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542" y="3489091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/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D117847-6C4F-3371-EBC7-F099C063A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974438" y="3484228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765D5-3A62-98FE-0F32-61512C888CF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116" y="3479973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81A8C85-BBAA-D379-0A32-A0A7FA9BDE3F}"/>
                    </a:ext>
                  </a:extLst>
                </p:cNvPr>
                <p:cNvSpPr txBox="1"/>
                <p:nvPr/>
              </p:nvSpPr>
              <p:spPr>
                <a:xfrm>
                  <a:off x="11226295" y="3336273"/>
                  <a:ext cx="5123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3600" b="1" dirty="0">
                      <a:solidFill>
                        <a:srgbClr val="0480EB"/>
                      </a:solidFill>
                      <a:latin typeface="Noto Sans KR ExtraBold" panose="020B0200000000000000" pitchFamily="34" charset="-128"/>
                      <a:ea typeface="Noto Sans KR ExtraBold" panose="020B0200000000000000" pitchFamily="34" charset="-128"/>
                      <a:cs typeface="Pretendard" panose="02000503000000020004" pitchFamily="2" charset="-127"/>
                    </a:rPr>
                    <a:t>🎉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7C9863B-E264-4083-954A-7481DAE2E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78954" y="3786794"/>
                  <a:ext cx="0" cy="63198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064683-BEDB-68FA-169A-CC3DC0AD9164}"/>
                    </a:ext>
                  </a:extLst>
                </p:cNvPr>
                <p:cNvSpPr txBox="1"/>
                <p:nvPr/>
              </p:nvSpPr>
              <p:spPr>
                <a:xfrm>
                  <a:off x="9972711" y="4436438"/>
                  <a:ext cx="17659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12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  <a:cs typeface="Pretendard" panose="02000503000000020004" pitchFamily="2" charset="-127"/>
                    </a:rPr>
                    <a:t>Deploy successful!</a:t>
                  </a:r>
                </a:p>
              </p:txBody>
            </p:sp>
          </p:grp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507D832-6FEA-F58D-89B0-36B0943B73E7}"/>
              </a:ext>
            </a:extLst>
          </p:cNvPr>
          <p:cNvSpPr txBox="1"/>
          <p:nvPr/>
        </p:nvSpPr>
        <p:spPr>
          <a:xfrm>
            <a:off x="287914" y="263869"/>
            <a:ext cx="225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Infrastructure (</a:t>
            </a:r>
            <a:r>
              <a:rPr 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aws</a:t>
            </a:r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8" name="Picture 67" descr="A screenshot of a computer&#10;&#10;Description automatically generated">
            <a:extLst>
              <a:ext uri="{FF2B5EF4-FFF2-40B4-BE49-F238E27FC236}">
                <a16:creationId xmlns:a16="http://schemas.microsoft.com/office/drawing/2014/main" id="{E549A3C4-4D1C-2520-55AE-1DFF03DE9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252" y="346046"/>
            <a:ext cx="7772400" cy="6159868"/>
          </a:xfrm>
          <a:prstGeom prst="rect">
            <a:avLst/>
          </a:prstGeom>
        </p:spPr>
      </p:pic>
      <p:pic>
        <p:nvPicPr>
          <p:cNvPr id="1030" name="Picture 6" descr="Discord logo icon, social media icon 23741147 PNG">
            <a:extLst>
              <a:ext uri="{FF2B5EF4-FFF2-40B4-BE49-F238E27FC236}">
                <a16:creationId xmlns:a16="http://schemas.microsoft.com/office/drawing/2014/main" id="{D3FAD21A-530D-4B70-7ED1-7F7E3132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58" y="5757994"/>
            <a:ext cx="421784" cy="4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 descr="A person in a black and white uniform&#10;&#10;Description automatically generated">
            <a:extLst>
              <a:ext uri="{FF2B5EF4-FFF2-40B4-BE49-F238E27FC236}">
                <a16:creationId xmlns:a16="http://schemas.microsoft.com/office/drawing/2014/main" id="{B4B480F9-C63C-3B3B-8903-42179229B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2991" y="5349462"/>
            <a:ext cx="939800" cy="9398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284A637-6003-AFCF-EB23-380D0DD67456}"/>
              </a:ext>
            </a:extLst>
          </p:cNvPr>
          <p:cNvSpPr txBox="1"/>
          <p:nvPr/>
        </p:nvSpPr>
        <p:spPr>
          <a:xfrm>
            <a:off x="352991" y="6300047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손보석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58A6B7-A269-B6E7-8BA2-25ABC4EBAB32}"/>
              </a:ext>
            </a:extLst>
          </p:cNvPr>
          <p:cNvSpPr txBox="1"/>
          <p:nvPr/>
        </p:nvSpPr>
        <p:spPr>
          <a:xfrm>
            <a:off x="-155313" y="-374775"/>
            <a:ext cx="183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rgbClr val="004FC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3771203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screenshot of a cellphone&#10;&#10;Description automatically generated">
            <a:extLst>
              <a:ext uri="{FF2B5EF4-FFF2-40B4-BE49-F238E27FC236}">
                <a16:creationId xmlns:a16="http://schemas.microsoft.com/office/drawing/2014/main" id="{DD8882D1-6947-069F-24B0-811E4A3F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719013" y="4518492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8" name="Picture 77" descr="A screenshot of a phone&#10;&#10;Description automatically generated">
            <a:extLst>
              <a:ext uri="{FF2B5EF4-FFF2-40B4-BE49-F238E27FC236}">
                <a16:creationId xmlns:a16="http://schemas.microsoft.com/office/drawing/2014/main" id="{9BD7DABC-77F8-CA7F-36AD-BDF0F3C6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8701840" y="831832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9" name="Picture 78" descr="A screenshot of a phone&#10;&#10;Description automatically generated">
            <a:extLst>
              <a:ext uri="{FF2B5EF4-FFF2-40B4-BE49-F238E27FC236}">
                <a16:creationId xmlns:a16="http://schemas.microsoft.com/office/drawing/2014/main" id="{A6E92D49-7514-588B-F834-8E8A97B9A8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1932265" y="817569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" name="Picture 79" descr="A screen shot of a phone&#10;&#10;Description automatically generated">
            <a:extLst>
              <a:ext uri="{FF2B5EF4-FFF2-40B4-BE49-F238E27FC236}">
                <a16:creationId xmlns:a16="http://schemas.microsoft.com/office/drawing/2014/main" id="{A505F44C-5043-0E8A-19C7-80CD13A24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1301897" y="3841160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1" name="Picture 80" descr="A screenshot of a phone&#10;&#10;Description automatically generated">
            <a:extLst>
              <a:ext uri="{FF2B5EF4-FFF2-40B4-BE49-F238E27FC236}">
                <a16:creationId xmlns:a16="http://schemas.microsoft.com/office/drawing/2014/main" id="{E3C49AAB-9554-4250-553A-41B78EC1A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5072422" y="905768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2" name="Picture 81" descr="A screenshot of a phone&#10;&#10;Description automatically generated">
            <a:extLst>
              <a:ext uri="{FF2B5EF4-FFF2-40B4-BE49-F238E27FC236}">
                <a16:creationId xmlns:a16="http://schemas.microsoft.com/office/drawing/2014/main" id="{09527D96-108A-A802-AA91-D162A170B36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773293" y="921281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" name="Picture 82" descr="A screen shot of a phone&#10;&#10;Description automatically generated">
            <a:extLst>
              <a:ext uri="{FF2B5EF4-FFF2-40B4-BE49-F238E27FC236}">
                <a16:creationId xmlns:a16="http://schemas.microsoft.com/office/drawing/2014/main" id="{85DF983D-1BE5-EF95-EBE2-47DB16802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4412235" y="4744658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4" name="Picture 83" descr="A screenshot of a phone&#10;&#10;Description automatically generated">
            <a:extLst>
              <a:ext uri="{FF2B5EF4-FFF2-40B4-BE49-F238E27FC236}">
                <a16:creationId xmlns:a16="http://schemas.microsoft.com/office/drawing/2014/main" id="{3F5A0170-5F8A-7800-ECCD-792535E6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71239" y="549914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" name="Picture 84" descr="A screenshot of a cellphone&#10;&#10;Description automatically generated">
            <a:extLst>
              <a:ext uri="{FF2B5EF4-FFF2-40B4-BE49-F238E27FC236}">
                <a16:creationId xmlns:a16="http://schemas.microsoft.com/office/drawing/2014/main" id="{5362FD8E-BBD5-B3F4-8018-0D9AD16F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6037625" y="-3520265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6" name="Picture 85" descr="A screenshot of a phone&#10;&#10;Description automatically generated">
            <a:extLst>
              <a:ext uri="{FF2B5EF4-FFF2-40B4-BE49-F238E27FC236}">
                <a16:creationId xmlns:a16="http://schemas.microsoft.com/office/drawing/2014/main" id="{F33DC050-09CE-6489-BE82-E1389928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020452" y="27956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7" name="Picture 86" descr="A screenshot of a phone&#10;&#10;Description automatically generated">
            <a:extLst>
              <a:ext uri="{FF2B5EF4-FFF2-40B4-BE49-F238E27FC236}">
                <a16:creationId xmlns:a16="http://schemas.microsoft.com/office/drawing/2014/main" id="{A3DE1875-2D8C-E474-5EE5-25AFC3DBF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0250877" y="136941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8" name="Picture 87" descr="A screen shot of a phone&#10;&#10;Description automatically generated">
            <a:extLst>
              <a:ext uri="{FF2B5EF4-FFF2-40B4-BE49-F238E27FC236}">
                <a16:creationId xmlns:a16="http://schemas.microsoft.com/office/drawing/2014/main" id="{8235339D-E4A6-1272-6AA1-45EA936F8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9620509" y="-4197597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9" name="Picture 88" descr="A screenshot of a phone&#10;&#10;Description automatically generated">
            <a:extLst>
              <a:ext uri="{FF2B5EF4-FFF2-40B4-BE49-F238E27FC236}">
                <a16:creationId xmlns:a16="http://schemas.microsoft.com/office/drawing/2014/main" id="{081A7E04-0A1B-4D9A-7289-179ED33E0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3391034" y="1018928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0" name="Picture 89" descr="A screenshot of a phone&#10;&#10;Description automatically generated">
            <a:extLst>
              <a:ext uri="{FF2B5EF4-FFF2-40B4-BE49-F238E27FC236}">
                <a16:creationId xmlns:a16="http://schemas.microsoft.com/office/drawing/2014/main" id="{143F03C0-BE9E-F7E7-3D56-4874E1DF2D4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360873" y="61465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1" name="Picture 90" descr="A screen shot of a phone&#10;&#10;Description automatically generated">
            <a:extLst>
              <a:ext uri="{FF2B5EF4-FFF2-40B4-BE49-F238E27FC236}">
                <a16:creationId xmlns:a16="http://schemas.microsoft.com/office/drawing/2014/main" id="{2A23B4BC-EAE4-8DFD-2E75-2FB900401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2999815" y="-3853502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2" name="Picture 91" descr="A screenshot of a phone&#10;&#10;Description automatically generated">
            <a:extLst>
              <a:ext uri="{FF2B5EF4-FFF2-40B4-BE49-F238E27FC236}">
                <a16:creationId xmlns:a16="http://schemas.microsoft.com/office/drawing/2014/main" id="{DBE49C1F-2E5A-C97C-8A79-E999E8B7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-479660" y="-3572284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0EB8D-CCD8-AADA-1C93-9CF1E0973F29}"/>
              </a:ext>
            </a:extLst>
          </p:cNvPr>
          <p:cNvSpPr/>
          <p:nvPr/>
        </p:nvSpPr>
        <p:spPr>
          <a:xfrm>
            <a:off x="0" y="-3497"/>
            <a:ext cx="12192000" cy="687123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AFD21-2304-F9CC-9404-C34BE5B65257}"/>
              </a:ext>
            </a:extLst>
          </p:cNvPr>
          <p:cNvGrpSpPr/>
          <p:nvPr/>
        </p:nvGrpSpPr>
        <p:grpSpPr>
          <a:xfrm>
            <a:off x="977086" y="-2830550"/>
            <a:ext cx="10237823" cy="2097680"/>
            <a:chOff x="977086" y="2337805"/>
            <a:chExt cx="10237823" cy="209768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316D95-6A8C-2E0B-A42B-FF00CA954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225" y="2633647"/>
              <a:ext cx="0" cy="631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1C0637-930F-90DE-AC47-0B93B015E6E9}"/>
                </a:ext>
              </a:extLst>
            </p:cNvPr>
            <p:cNvSpPr txBox="1"/>
            <p:nvPr/>
          </p:nvSpPr>
          <p:spPr>
            <a:xfrm>
              <a:off x="1892506" y="2337805"/>
              <a:ext cx="25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AWS CodePipeline Trigger!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D6BE18-870B-150F-A698-782CEC14DE2D}"/>
                </a:ext>
              </a:extLst>
            </p:cNvPr>
            <p:cNvGrpSpPr/>
            <p:nvPr/>
          </p:nvGrpSpPr>
          <p:grpSpPr>
            <a:xfrm>
              <a:off x="977086" y="2409701"/>
              <a:ext cx="10237823" cy="2025784"/>
              <a:chOff x="1500855" y="2687653"/>
              <a:chExt cx="10237823" cy="202578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47D4E2-82B3-6A6F-6F22-A14B19F30B3B}"/>
                  </a:ext>
                </a:extLst>
              </p:cNvPr>
              <p:cNvSpPr txBox="1"/>
              <p:nvPr/>
            </p:nvSpPr>
            <p:spPr>
              <a:xfrm>
                <a:off x="10724147" y="3464411"/>
                <a:ext cx="374637" cy="37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KR" b="1" dirty="0">
                    <a:solidFill>
                      <a:schemeClr val="bg1"/>
                    </a:solidFill>
                    <a:latin typeface="Noto Sans KR ExtraBold" panose="020B0200000000000000" pitchFamily="34" charset="-128"/>
                    <a:ea typeface="Noto Sans KR ExtraBold" panose="020B0200000000000000" pitchFamily="34" charset="-128"/>
                    <a:cs typeface="Pretendard" panose="02000503000000020004" pitchFamily="2" charset="-127"/>
                  </a:rPr>
                  <a:t>→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4424B37-AEC4-B180-6A41-74C9C6699E92}"/>
                  </a:ext>
                </a:extLst>
              </p:cNvPr>
              <p:cNvGrpSpPr/>
              <p:nvPr/>
            </p:nvGrpSpPr>
            <p:grpSpPr>
              <a:xfrm>
                <a:off x="1500855" y="2687653"/>
                <a:ext cx="10237823" cy="2025784"/>
                <a:chOff x="1500855" y="2687653"/>
                <a:chExt cx="10237823" cy="2025784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522A5BBF-627C-2AC4-1189-2AD8D1730E66}"/>
                    </a:ext>
                  </a:extLst>
                </p:cNvPr>
                <p:cNvGrpSpPr/>
                <p:nvPr/>
              </p:nvGrpSpPr>
              <p:grpSpPr>
                <a:xfrm>
                  <a:off x="1500855" y="2687653"/>
                  <a:ext cx="9235084" cy="1575570"/>
                  <a:chOff x="1461961" y="2703215"/>
                  <a:chExt cx="9235084" cy="1575570"/>
                </a:xfrm>
              </p:grpSpPr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9E5E98AB-B626-E1CB-4E30-0D9F329D8296}"/>
                      </a:ext>
                    </a:extLst>
                  </p:cNvPr>
                  <p:cNvSpPr/>
                  <p:nvPr/>
                </p:nvSpPr>
                <p:spPr>
                  <a:xfrm>
                    <a:off x="1461961" y="3274528"/>
                    <a:ext cx="1850016" cy="82137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Github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코드 푸시</a:t>
                    </a:r>
                    <a:endParaRPr lang="en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E9AFCF1A-1F6A-B5EE-D9F9-B8C4A1F1460B}"/>
                      </a:ext>
                    </a:extLst>
                  </p:cNvPr>
                  <p:cNvGrpSpPr/>
                  <p:nvPr/>
                </p:nvGrpSpPr>
                <p:grpSpPr>
                  <a:xfrm>
                    <a:off x="4150318" y="2703215"/>
                    <a:ext cx="6546727" cy="1575570"/>
                    <a:chOff x="3565098" y="2608147"/>
                    <a:chExt cx="6546727" cy="1575570"/>
                  </a:xfrm>
                </p:grpSpPr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1B8129C5-507B-C373-C931-A0BD564C1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098" y="2936121"/>
                      <a:ext cx="6546727" cy="1247596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chemeClr val="bg1">
                          <a:lumMod val="95000"/>
                          <a:alpha val="42941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/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AA42A43-0FE7-093C-750D-84B4818323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7754" y="2608147"/>
                      <a:ext cx="2364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Amazon Web Service</a:t>
                      </a:r>
                      <a:endParaRPr lang="en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B7BDAC5C-F8EB-0D9B-4B18-7EA8EBF52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4632" y="3141793"/>
                      <a:ext cx="1729508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빌드 및 업로드</a:t>
                      </a:r>
                      <a:endParaRPr lang="en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788E73E5-DDE5-31DD-1968-4B4E40010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513" y="3141793"/>
                      <a:ext cx="1985255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k8s Pod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새 버전 배포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ArgoCD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manifest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변경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70C9C073-CC4E-476A-3A3E-21D8C4F91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4511" y="3148087"/>
                      <a:ext cx="1831260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Lambda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Discord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 메시지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 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전송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342529B-916E-E419-C5B7-E78A76CC04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542" y="3489091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/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D117847-6C4F-3371-EBC7-F099C063A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974438" y="3484228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765D5-3A62-98FE-0F32-61512C888CF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116" y="3479973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81A8C85-BBAA-D379-0A32-A0A7FA9BDE3F}"/>
                    </a:ext>
                  </a:extLst>
                </p:cNvPr>
                <p:cNvSpPr txBox="1"/>
                <p:nvPr/>
              </p:nvSpPr>
              <p:spPr>
                <a:xfrm>
                  <a:off x="11226295" y="3336273"/>
                  <a:ext cx="5123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3600" b="1" dirty="0">
                      <a:solidFill>
                        <a:srgbClr val="0480EB"/>
                      </a:solidFill>
                      <a:latin typeface="Noto Sans KR ExtraBold" panose="020B0200000000000000" pitchFamily="34" charset="-128"/>
                      <a:ea typeface="Noto Sans KR ExtraBold" panose="020B0200000000000000" pitchFamily="34" charset="-128"/>
                      <a:cs typeface="Pretendard" panose="02000503000000020004" pitchFamily="2" charset="-127"/>
                    </a:rPr>
                    <a:t>🎉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7C9863B-E264-4083-954A-7481DAE2E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78954" y="3786794"/>
                  <a:ext cx="0" cy="63198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064683-BEDB-68FA-169A-CC3DC0AD9164}"/>
                    </a:ext>
                  </a:extLst>
                </p:cNvPr>
                <p:cNvSpPr txBox="1"/>
                <p:nvPr/>
              </p:nvSpPr>
              <p:spPr>
                <a:xfrm>
                  <a:off x="9972711" y="4436438"/>
                  <a:ext cx="17659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12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  <a:cs typeface="Pretendard" panose="02000503000000020004" pitchFamily="2" charset="-127"/>
                    </a:rPr>
                    <a:t>Deploy successful!</a:t>
                  </a:r>
                </a:p>
              </p:txBody>
            </p:sp>
          </p:grp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507D832-6FEA-F58D-89B0-36B0943B73E7}"/>
              </a:ext>
            </a:extLst>
          </p:cNvPr>
          <p:cNvSpPr txBox="1"/>
          <p:nvPr/>
        </p:nvSpPr>
        <p:spPr>
          <a:xfrm>
            <a:off x="287914" y="263869"/>
            <a:ext cx="225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Infrastructure (</a:t>
            </a:r>
            <a:r>
              <a:rPr 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aws</a:t>
            </a:r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8" name="Picture 67" descr="A screenshot of a computer&#10;&#10;Description automatically generated">
            <a:extLst>
              <a:ext uri="{FF2B5EF4-FFF2-40B4-BE49-F238E27FC236}">
                <a16:creationId xmlns:a16="http://schemas.microsoft.com/office/drawing/2014/main" id="{E549A3C4-4D1C-2520-55AE-1DFF03DE9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4252" y="346046"/>
            <a:ext cx="7772400" cy="6159868"/>
          </a:xfrm>
          <a:prstGeom prst="rect">
            <a:avLst/>
          </a:prstGeom>
        </p:spPr>
      </p:pic>
      <p:pic>
        <p:nvPicPr>
          <p:cNvPr id="1030" name="Picture 6" descr="Discord logo icon, social media icon 23741147 PNG">
            <a:extLst>
              <a:ext uri="{FF2B5EF4-FFF2-40B4-BE49-F238E27FC236}">
                <a16:creationId xmlns:a16="http://schemas.microsoft.com/office/drawing/2014/main" id="{D3FAD21A-530D-4B70-7ED1-7F7E3132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58" y="5757994"/>
            <a:ext cx="421784" cy="4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B58A6B7-A269-B6E7-8BA2-25ABC4EBAB32}"/>
              </a:ext>
            </a:extLst>
          </p:cNvPr>
          <p:cNvSpPr txBox="1"/>
          <p:nvPr/>
        </p:nvSpPr>
        <p:spPr>
          <a:xfrm>
            <a:off x="-155313" y="-374775"/>
            <a:ext cx="183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rgbClr val="004FC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DE481-6C1B-9175-987F-9995A7A1BF2A}"/>
              </a:ext>
            </a:extLst>
          </p:cNvPr>
          <p:cNvSpPr txBox="1"/>
          <p:nvPr/>
        </p:nvSpPr>
        <p:spPr>
          <a:xfrm>
            <a:off x="6566960" y="3882036"/>
            <a:ext cx="1596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 / CD Pipeline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867D5-D835-3655-5DB8-8BA35BC67E5E}"/>
              </a:ext>
            </a:extLst>
          </p:cNvPr>
          <p:cNvSpPr txBox="1"/>
          <p:nvPr/>
        </p:nvSpPr>
        <p:spPr>
          <a:xfrm>
            <a:off x="8455382" y="5419670"/>
            <a:ext cx="1222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 Notification 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EE747-B7EA-D2C4-2F30-A068AA2E9500}"/>
              </a:ext>
            </a:extLst>
          </p:cNvPr>
          <p:cNvSpPr/>
          <p:nvPr/>
        </p:nvSpPr>
        <p:spPr>
          <a:xfrm>
            <a:off x="9805031" y="4118358"/>
            <a:ext cx="1629873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2318C-C5AE-BCCA-4833-D9CEDA2FB1C3}"/>
              </a:ext>
            </a:extLst>
          </p:cNvPr>
          <p:cNvSpPr txBox="1"/>
          <p:nvPr/>
        </p:nvSpPr>
        <p:spPr>
          <a:xfrm>
            <a:off x="9707417" y="3848218"/>
            <a:ext cx="159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EFK Logging System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CCF41-3151-C4EC-C189-09B1E8E73D8F}"/>
              </a:ext>
            </a:extLst>
          </p:cNvPr>
          <p:cNvSpPr/>
          <p:nvPr/>
        </p:nvSpPr>
        <p:spPr>
          <a:xfrm>
            <a:off x="10336360" y="4948008"/>
            <a:ext cx="1159429" cy="67783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E061C-2724-81AF-B829-97770516A8B4}"/>
              </a:ext>
            </a:extLst>
          </p:cNvPr>
          <p:cNvSpPr txBox="1"/>
          <p:nvPr/>
        </p:nvSpPr>
        <p:spPr>
          <a:xfrm>
            <a:off x="10226261" y="5613195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Monitoring System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195B7-AFC1-A03E-B8BC-ED5C36DC4CA0}"/>
              </a:ext>
            </a:extLst>
          </p:cNvPr>
          <p:cNvSpPr/>
          <p:nvPr/>
        </p:nvSpPr>
        <p:spPr>
          <a:xfrm>
            <a:off x="4022968" y="4150544"/>
            <a:ext cx="3693534" cy="209902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41C14-CBA9-B1D2-0FB3-EF301C4721A8}"/>
              </a:ext>
            </a:extLst>
          </p:cNvPr>
          <p:cNvSpPr/>
          <p:nvPr/>
        </p:nvSpPr>
        <p:spPr>
          <a:xfrm>
            <a:off x="6900702" y="349984"/>
            <a:ext cx="1883793" cy="84030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958B6-FD34-19CE-06E4-BBBD8362D30B}"/>
              </a:ext>
            </a:extLst>
          </p:cNvPr>
          <p:cNvSpPr txBox="1"/>
          <p:nvPr/>
        </p:nvSpPr>
        <p:spPr>
          <a:xfrm>
            <a:off x="6815525" y="1166446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Autoscaling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9060A-76EF-47DD-96D6-E9590584AE3A}"/>
              </a:ext>
            </a:extLst>
          </p:cNvPr>
          <p:cNvSpPr/>
          <p:nvPr/>
        </p:nvSpPr>
        <p:spPr>
          <a:xfrm>
            <a:off x="7799073" y="5646221"/>
            <a:ext cx="1755235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4" name="Picture 13" descr="A person in a black and white uniform&#10;&#10;Description automatically generated">
            <a:extLst>
              <a:ext uri="{FF2B5EF4-FFF2-40B4-BE49-F238E27FC236}">
                <a16:creationId xmlns:a16="http://schemas.microsoft.com/office/drawing/2014/main" id="{727DDB63-8185-503B-7B82-4D50FEDA63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52991" y="5349462"/>
            <a:ext cx="939800" cy="939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11459D-1028-EB90-383D-B29DE3558348}"/>
              </a:ext>
            </a:extLst>
          </p:cNvPr>
          <p:cNvSpPr txBox="1"/>
          <p:nvPr/>
        </p:nvSpPr>
        <p:spPr>
          <a:xfrm>
            <a:off x="352991" y="6300047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손보석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010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screenshot of a cellphone&#10;&#10;Description automatically generated">
            <a:extLst>
              <a:ext uri="{FF2B5EF4-FFF2-40B4-BE49-F238E27FC236}">
                <a16:creationId xmlns:a16="http://schemas.microsoft.com/office/drawing/2014/main" id="{DD8882D1-6947-069F-24B0-811E4A3F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719013" y="4518492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8" name="Picture 77" descr="A screenshot of a phone&#10;&#10;Description automatically generated">
            <a:extLst>
              <a:ext uri="{FF2B5EF4-FFF2-40B4-BE49-F238E27FC236}">
                <a16:creationId xmlns:a16="http://schemas.microsoft.com/office/drawing/2014/main" id="{9BD7DABC-77F8-CA7F-36AD-BDF0F3C6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8701840" y="831832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9" name="Picture 78" descr="A screenshot of a phone&#10;&#10;Description automatically generated">
            <a:extLst>
              <a:ext uri="{FF2B5EF4-FFF2-40B4-BE49-F238E27FC236}">
                <a16:creationId xmlns:a16="http://schemas.microsoft.com/office/drawing/2014/main" id="{A6E92D49-7514-588B-F834-8E8A97B9A8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1932265" y="817569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" name="Picture 79" descr="A screen shot of a phone&#10;&#10;Description automatically generated">
            <a:extLst>
              <a:ext uri="{FF2B5EF4-FFF2-40B4-BE49-F238E27FC236}">
                <a16:creationId xmlns:a16="http://schemas.microsoft.com/office/drawing/2014/main" id="{A505F44C-5043-0E8A-19C7-80CD13A24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1301897" y="3841160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1" name="Picture 80" descr="A screenshot of a phone&#10;&#10;Description automatically generated">
            <a:extLst>
              <a:ext uri="{FF2B5EF4-FFF2-40B4-BE49-F238E27FC236}">
                <a16:creationId xmlns:a16="http://schemas.microsoft.com/office/drawing/2014/main" id="{E3C49AAB-9554-4250-553A-41B78EC1A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5072422" y="905768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2" name="Picture 81" descr="A screenshot of a phone&#10;&#10;Description automatically generated">
            <a:extLst>
              <a:ext uri="{FF2B5EF4-FFF2-40B4-BE49-F238E27FC236}">
                <a16:creationId xmlns:a16="http://schemas.microsoft.com/office/drawing/2014/main" id="{09527D96-108A-A802-AA91-D162A170B36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773293" y="921281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" name="Picture 82" descr="A screen shot of a phone&#10;&#10;Description automatically generated">
            <a:extLst>
              <a:ext uri="{FF2B5EF4-FFF2-40B4-BE49-F238E27FC236}">
                <a16:creationId xmlns:a16="http://schemas.microsoft.com/office/drawing/2014/main" id="{85DF983D-1BE5-EF95-EBE2-47DB16802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4412235" y="4744658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4" name="Picture 83" descr="A screenshot of a phone&#10;&#10;Description automatically generated">
            <a:extLst>
              <a:ext uri="{FF2B5EF4-FFF2-40B4-BE49-F238E27FC236}">
                <a16:creationId xmlns:a16="http://schemas.microsoft.com/office/drawing/2014/main" id="{3F5A0170-5F8A-7800-ECCD-792535E6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71239" y="549914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" name="Picture 84" descr="A screenshot of a cellphone&#10;&#10;Description automatically generated">
            <a:extLst>
              <a:ext uri="{FF2B5EF4-FFF2-40B4-BE49-F238E27FC236}">
                <a16:creationId xmlns:a16="http://schemas.microsoft.com/office/drawing/2014/main" id="{5362FD8E-BBD5-B3F4-8018-0D9AD16F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6037625" y="-3520265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6" name="Picture 85" descr="A screenshot of a phone&#10;&#10;Description automatically generated">
            <a:extLst>
              <a:ext uri="{FF2B5EF4-FFF2-40B4-BE49-F238E27FC236}">
                <a16:creationId xmlns:a16="http://schemas.microsoft.com/office/drawing/2014/main" id="{F33DC050-09CE-6489-BE82-E1389928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020452" y="27956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7" name="Picture 86" descr="A screenshot of a phone&#10;&#10;Description automatically generated">
            <a:extLst>
              <a:ext uri="{FF2B5EF4-FFF2-40B4-BE49-F238E27FC236}">
                <a16:creationId xmlns:a16="http://schemas.microsoft.com/office/drawing/2014/main" id="{A3DE1875-2D8C-E474-5EE5-25AFC3DBF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0250877" y="136941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8" name="Picture 87" descr="A screen shot of a phone&#10;&#10;Description automatically generated">
            <a:extLst>
              <a:ext uri="{FF2B5EF4-FFF2-40B4-BE49-F238E27FC236}">
                <a16:creationId xmlns:a16="http://schemas.microsoft.com/office/drawing/2014/main" id="{8235339D-E4A6-1272-6AA1-45EA936F8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9620509" y="-4197597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9" name="Picture 88" descr="A screenshot of a phone&#10;&#10;Description automatically generated">
            <a:extLst>
              <a:ext uri="{FF2B5EF4-FFF2-40B4-BE49-F238E27FC236}">
                <a16:creationId xmlns:a16="http://schemas.microsoft.com/office/drawing/2014/main" id="{081A7E04-0A1B-4D9A-7289-179ED33E0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3391034" y="1018928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0" name="Picture 89" descr="A screenshot of a phone&#10;&#10;Description automatically generated">
            <a:extLst>
              <a:ext uri="{FF2B5EF4-FFF2-40B4-BE49-F238E27FC236}">
                <a16:creationId xmlns:a16="http://schemas.microsoft.com/office/drawing/2014/main" id="{143F03C0-BE9E-F7E7-3D56-4874E1DF2D4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360873" y="61465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1" name="Picture 90" descr="A screen shot of a phone&#10;&#10;Description automatically generated">
            <a:extLst>
              <a:ext uri="{FF2B5EF4-FFF2-40B4-BE49-F238E27FC236}">
                <a16:creationId xmlns:a16="http://schemas.microsoft.com/office/drawing/2014/main" id="{2A23B4BC-EAE4-8DFD-2E75-2FB900401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2999815" y="-3853502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2" name="Picture 91" descr="A screenshot of a phone&#10;&#10;Description automatically generated">
            <a:extLst>
              <a:ext uri="{FF2B5EF4-FFF2-40B4-BE49-F238E27FC236}">
                <a16:creationId xmlns:a16="http://schemas.microsoft.com/office/drawing/2014/main" id="{DBE49C1F-2E5A-C97C-8A79-E999E8B7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-479660" y="-3572284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0EB8D-CCD8-AADA-1C93-9CF1E0973F29}"/>
              </a:ext>
            </a:extLst>
          </p:cNvPr>
          <p:cNvSpPr/>
          <p:nvPr/>
        </p:nvSpPr>
        <p:spPr>
          <a:xfrm>
            <a:off x="0" y="-3497"/>
            <a:ext cx="12192000" cy="687123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AFD21-2304-F9CC-9404-C34BE5B65257}"/>
              </a:ext>
            </a:extLst>
          </p:cNvPr>
          <p:cNvGrpSpPr/>
          <p:nvPr/>
        </p:nvGrpSpPr>
        <p:grpSpPr>
          <a:xfrm>
            <a:off x="977086" y="-2830550"/>
            <a:ext cx="10237823" cy="2097680"/>
            <a:chOff x="977086" y="2337805"/>
            <a:chExt cx="10237823" cy="209768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316D95-6A8C-2E0B-A42B-FF00CA954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225" y="2633647"/>
              <a:ext cx="0" cy="631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1C0637-930F-90DE-AC47-0B93B015E6E9}"/>
                </a:ext>
              </a:extLst>
            </p:cNvPr>
            <p:cNvSpPr txBox="1"/>
            <p:nvPr/>
          </p:nvSpPr>
          <p:spPr>
            <a:xfrm>
              <a:off x="1892506" y="2337805"/>
              <a:ext cx="25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AWS CodePipeline Trigger!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D6BE18-870B-150F-A698-782CEC14DE2D}"/>
                </a:ext>
              </a:extLst>
            </p:cNvPr>
            <p:cNvGrpSpPr/>
            <p:nvPr/>
          </p:nvGrpSpPr>
          <p:grpSpPr>
            <a:xfrm>
              <a:off x="977086" y="2409701"/>
              <a:ext cx="10237823" cy="2025784"/>
              <a:chOff x="1500855" y="2687653"/>
              <a:chExt cx="10237823" cy="202578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47D4E2-82B3-6A6F-6F22-A14B19F30B3B}"/>
                  </a:ext>
                </a:extLst>
              </p:cNvPr>
              <p:cNvSpPr txBox="1"/>
              <p:nvPr/>
            </p:nvSpPr>
            <p:spPr>
              <a:xfrm>
                <a:off x="10724147" y="3464411"/>
                <a:ext cx="374637" cy="37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KR" b="1" dirty="0">
                    <a:solidFill>
                      <a:schemeClr val="bg1"/>
                    </a:solidFill>
                    <a:latin typeface="Noto Sans KR ExtraBold" panose="020B0200000000000000" pitchFamily="34" charset="-128"/>
                    <a:ea typeface="Noto Sans KR ExtraBold" panose="020B0200000000000000" pitchFamily="34" charset="-128"/>
                    <a:cs typeface="Pretendard" panose="02000503000000020004" pitchFamily="2" charset="-127"/>
                  </a:rPr>
                  <a:t>→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4424B37-AEC4-B180-6A41-74C9C6699E92}"/>
                  </a:ext>
                </a:extLst>
              </p:cNvPr>
              <p:cNvGrpSpPr/>
              <p:nvPr/>
            </p:nvGrpSpPr>
            <p:grpSpPr>
              <a:xfrm>
                <a:off x="1500855" y="2687653"/>
                <a:ext cx="10237823" cy="2025784"/>
                <a:chOff x="1500855" y="2687653"/>
                <a:chExt cx="10237823" cy="2025784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522A5BBF-627C-2AC4-1189-2AD8D1730E66}"/>
                    </a:ext>
                  </a:extLst>
                </p:cNvPr>
                <p:cNvGrpSpPr/>
                <p:nvPr/>
              </p:nvGrpSpPr>
              <p:grpSpPr>
                <a:xfrm>
                  <a:off x="1500855" y="2687653"/>
                  <a:ext cx="9235084" cy="1575570"/>
                  <a:chOff x="1461961" y="2703215"/>
                  <a:chExt cx="9235084" cy="1575570"/>
                </a:xfrm>
              </p:grpSpPr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9E5E98AB-B626-E1CB-4E30-0D9F329D8296}"/>
                      </a:ext>
                    </a:extLst>
                  </p:cNvPr>
                  <p:cNvSpPr/>
                  <p:nvPr/>
                </p:nvSpPr>
                <p:spPr>
                  <a:xfrm>
                    <a:off x="1461961" y="3274528"/>
                    <a:ext cx="1850016" cy="82137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Github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코드 푸시</a:t>
                    </a:r>
                    <a:endParaRPr lang="en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E9AFCF1A-1F6A-B5EE-D9F9-B8C4A1F1460B}"/>
                      </a:ext>
                    </a:extLst>
                  </p:cNvPr>
                  <p:cNvGrpSpPr/>
                  <p:nvPr/>
                </p:nvGrpSpPr>
                <p:grpSpPr>
                  <a:xfrm>
                    <a:off x="4150318" y="2703215"/>
                    <a:ext cx="6546727" cy="1575570"/>
                    <a:chOff x="3565098" y="2608147"/>
                    <a:chExt cx="6546727" cy="1575570"/>
                  </a:xfrm>
                </p:grpSpPr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1B8129C5-507B-C373-C931-A0BD564C1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098" y="2936121"/>
                      <a:ext cx="6546727" cy="1247596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chemeClr val="bg1">
                          <a:lumMod val="95000"/>
                          <a:alpha val="42941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/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AA42A43-0FE7-093C-750D-84B4818323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7754" y="2608147"/>
                      <a:ext cx="2364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Amazon Web Service</a:t>
                      </a:r>
                      <a:endParaRPr lang="en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B7BDAC5C-F8EB-0D9B-4B18-7EA8EBF52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4632" y="3141793"/>
                      <a:ext cx="1729508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빌드 및 업로드</a:t>
                      </a:r>
                      <a:endParaRPr lang="en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788E73E5-DDE5-31DD-1968-4B4E40010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513" y="3141793"/>
                      <a:ext cx="1985255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k8s Pod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새 버전 배포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ArgoCD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manifest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변경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70C9C073-CC4E-476A-3A3E-21D8C4F91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4511" y="3148087"/>
                      <a:ext cx="1831260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Lambda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Discord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 메시지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 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전송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342529B-916E-E419-C5B7-E78A76CC04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542" y="3489091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/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D117847-6C4F-3371-EBC7-F099C063A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974438" y="3484228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765D5-3A62-98FE-0F32-61512C888CF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116" y="3479973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81A8C85-BBAA-D379-0A32-A0A7FA9BDE3F}"/>
                    </a:ext>
                  </a:extLst>
                </p:cNvPr>
                <p:cNvSpPr txBox="1"/>
                <p:nvPr/>
              </p:nvSpPr>
              <p:spPr>
                <a:xfrm>
                  <a:off x="11226295" y="3336273"/>
                  <a:ext cx="5123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3600" b="1" dirty="0">
                      <a:solidFill>
                        <a:srgbClr val="0480EB"/>
                      </a:solidFill>
                      <a:latin typeface="Noto Sans KR ExtraBold" panose="020B0200000000000000" pitchFamily="34" charset="-128"/>
                      <a:ea typeface="Noto Sans KR ExtraBold" panose="020B0200000000000000" pitchFamily="34" charset="-128"/>
                      <a:cs typeface="Pretendard" panose="02000503000000020004" pitchFamily="2" charset="-127"/>
                    </a:rPr>
                    <a:t>🎉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7C9863B-E264-4083-954A-7481DAE2E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78954" y="3786794"/>
                  <a:ext cx="0" cy="63198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064683-BEDB-68FA-169A-CC3DC0AD9164}"/>
                    </a:ext>
                  </a:extLst>
                </p:cNvPr>
                <p:cNvSpPr txBox="1"/>
                <p:nvPr/>
              </p:nvSpPr>
              <p:spPr>
                <a:xfrm>
                  <a:off x="9972711" y="4436438"/>
                  <a:ext cx="17659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12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  <a:cs typeface="Pretendard" panose="02000503000000020004" pitchFamily="2" charset="-127"/>
                    </a:rPr>
                    <a:t>Deploy successful!</a:t>
                  </a:r>
                </a:p>
              </p:txBody>
            </p:sp>
          </p:grpSp>
        </p:grpSp>
      </p:grpSp>
      <p:pic>
        <p:nvPicPr>
          <p:cNvPr id="68" name="Picture 67" descr="A screenshot of a computer&#10;&#10;Description automatically generated">
            <a:extLst>
              <a:ext uri="{FF2B5EF4-FFF2-40B4-BE49-F238E27FC236}">
                <a16:creationId xmlns:a16="http://schemas.microsoft.com/office/drawing/2014/main" id="{E549A3C4-4D1C-2520-55AE-1DFF03DE9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4252" y="346046"/>
            <a:ext cx="7772400" cy="6159868"/>
          </a:xfrm>
          <a:prstGeom prst="rect">
            <a:avLst/>
          </a:prstGeom>
        </p:spPr>
      </p:pic>
      <p:pic>
        <p:nvPicPr>
          <p:cNvPr id="1030" name="Picture 6" descr="Discord logo icon, social media icon 23741147 PNG">
            <a:extLst>
              <a:ext uri="{FF2B5EF4-FFF2-40B4-BE49-F238E27FC236}">
                <a16:creationId xmlns:a16="http://schemas.microsoft.com/office/drawing/2014/main" id="{D3FAD21A-530D-4B70-7ED1-7F7E3132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58" y="5757994"/>
            <a:ext cx="421784" cy="4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533EB-2713-8CB5-34DE-C4156458F4CE}"/>
              </a:ext>
            </a:extLst>
          </p:cNvPr>
          <p:cNvSpPr txBox="1"/>
          <p:nvPr/>
        </p:nvSpPr>
        <p:spPr>
          <a:xfrm>
            <a:off x="6566960" y="3896030"/>
            <a:ext cx="1596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 / CD Pipeline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55205-241D-6841-F035-095F836FAE14}"/>
              </a:ext>
            </a:extLst>
          </p:cNvPr>
          <p:cNvSpPr/>
          <p:nvPr/>
        </p:nvSpPr>
        <p:spPr>
          <a:xfrm>
            <a:off x="7799073" y="5681444"/>
            <a:ext cx="1755235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8571B-1DF5-4415-7068-8C2A8D602E72}"/>
              </a:ext>
            </a:extLst>
          </p:cNvPr>
          <p:cNvSpPr txBox="1"/>
          <p:nvPr/>
        </p:nvSpPr>
        <p:spPr>
          <a:xfrm>
            <a:off x="8455382" y="5433664"/>
            <a:ext cx="1222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 Notification 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9078DC-B4B7-75C2-E8A4-D9CDCE3F0AC3}"/>
              </a:ext>
            </a:extLst>
          </p:cNvPr>
          <p:cNvSpPr/>
          <p:nvPr/>
        </p:nvSpPr>
        <p:spPr>
          <a:xfrm>
            <a:off x="9805031" y="4132352"/>
            <a:ext cx="1629873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5A695-CEFF-53AD-79C7-3075D63DB1A3}"/>
              </a:ext>
            </a:extLst>
          </p:cNvPr>
          <p:cNvSpPr txBox="1"/>
          <p:nvPr/>
        </p:nvSpPr>
        <p:spPr>
          <a:xfrm>
            <a:off x="9707417" y="3862212"/>
            <a:ext cx="159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EFK Logging System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AFB26-CE1F-70B2-9BF6-D6B39F465F01}"/>
              </a:ext>
            </a:extLst>
          </p:cNvPr>
          <p:cNvSpPr/>
          <p:nvPr/>
        </p:nvSpPr>
        <p:spPr>
          <a:xfrm>
            <a:off x="10336360" y="4962002"/>
            <a:ext cx="1159429" cy="67783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B5368-4359-2817-6DFA-4BDD0F941260}"/>
              </a:ext>
            </a:extLst>
          </p:cNvPr>
          <p:cNvSpPr txBox="1"/>
          <p:nvPr/>
        </p:nvSpPr>
        <p:spPr>
          <a:xfrm>
            <a:off x="10226261" y="5627189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Monitoring System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02303C-98C4-BCA4-37D7-F218DC63D895}"/>
              </a:ext>
            </a:extLst>
          </p:cNvPr>
          <p:cNvSpPr/>
          <p:nvPr/>
        </p:nvSpPr>
        <p:spPr>
          <a:xfrm>
            <a:off x="4022968" y="4164538"/>
            <a:ext cx="3693534" cy="209902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EE1480-33A0-84F3-6685-475C508A2409}"/>
              </a:ext>
            </a:extLst>
          </p:cNvPr>
          <p:cNvSpPr/>
          <p:nvPr/>
        </p:nvSpPr>
        <p:spPr>
          <a:xfrm>
            <a:off x="6900702" y="363978"/>
            <a:ext cx="1883793" cy="84030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25714-1789-0611-13B3-9514E8C491FE}"/>
              </a:ext>
            </a:extLst>
          </p:cNvPr>
          <p:cNvSpPr txBox="1"/>
          <p:nvPr/>
        </p:nvSpPr>
        <p:spPr>
          <a:xfrm>
            <a:off x="6815525" y="1180440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Autoscaling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4" name="Picture 33" descr="A person in a black and white uniform&#10;&#10;Description automatically generated">
            <a:extLst>
              <a:ext uri="{FF2B5EF4-FFF2-40B4-BE49-F238E27FC236}">
                <a16:creationId xmlns:a16="http://schemas.microsoft.com/office/drawing/2014/main" id="{4EF52A39-DA2A-3D65-1B92-24218EBD3C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52991" y="5571533"/>
            <a:ext cx="939800" cy="939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B5BEEF-5B20-F8CB-CB7C-20F7AB064472}"/>
              </a:ext>
            </a:extLst>
          </p:cNvPr>
          <p:cNvSpPr txBox="1"/>
          <p:nvPr/>
        </p:nvSpPr>
        <p:spPr>
          <a:xfrm>
            <a:off x="287914" y="263869"/>
            <a:ext cx="225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Infrastructure (</a:t>
            </a:r>
            <a:r>
              <a:rPr 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aws</a:t>
            </a:r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0C264-7770-20FA-8A30-2CD6FB607704}"/>
              </a:ext>
            </a:extLst>
          </p:cNvPr>
          <p:cNvSpPr/>
          <p:nvPr/>
        </p:nvSpPr>
        <p:spPr>
          <a:xfrm>
            <a:off x="-155313" y="6900523"/>
            <a:ext cx="12628216" cy="7109873"/>
          </a:xfrm>
          <a:prstGeom prst="rect">
            <a:avLst/>
          </a:prstGeom>
          <a:gradFill>
            <a:gsLst>
              <a:gs pos="0">
                <a:srgbClr val="0094FE"/>
              </a:gs>
              <a:gs pos="100000">
                <a:srgbClr val="0177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7E1C3BD-247D-1FC9-D627-D4D421DA5F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5767" y="7221548"/>
            <a:ext cx="846055" cy="7673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A05155-A8DE-852E-8073-B620B90131B9}"/>
              </a:ext>
            </a:extLst>
          </p:cNvPr>
          <p:cNvSpPr txBox="1"/>
          <p:nvPr/>
        </p:nvSpPr>
        <p:spPr>
          <a:xfrm>
            <a:off x="352991" y="6522118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손보석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547C8-7B8E-B039-D11A-A140A9EF441B}"/>
              </a:ext>
            </a:extLst>
          </p:cNvPr>
          <p:cNvSpPr/>
          <p:nvPr/>
        </p:nvSpPr>
        <p:spPr>
          <a:xfrm>
            <a:off x="-147939" y="-84699"/>
            <a:ext cx="12459608" cy="6985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636F29-7234-9512-0394-07C3EE7F7A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11" b="94399" l="3874" r="96186">
                        <a14:foregroundMark x1="17044" y1="6079" x2="29201" y2="13593"/>
                        <a14:foregroundMark x1="25864" y1="32240" x2="25864" y2="44194"/>
                        <a14:foregroundMark x1="34744" y1="32923" x2="34744" y2="43511"/>
                        <a14:foregroundMark x1="34744" y1="43511" x2="34744" y2="43511"/>
                        <a14:foregroundMark x1="13766" y1="31967" x2="13766" y2="46380"/>
                        <a14:foregroundMark x1="5542" y1="33880" x2="5542" y2="47746"/>
                        <a14:foregroundMark x1="6794" y1="28893" x2="5721" y2="33607"/>
                        <a14:foregroundMark x1="3874" y1="29167" x2="3874" y2="37637"/>
                        <a14:foregroundMark x1="5721" y1="58128" x2="5721" y2="70355"/>
                        <a14:foregroundMark x1="15614" y1="58128" x2="15614" y2="66393"/>
                        <a14:foregroundMark x1="24851" y1="56967" x2="24851" y2="69672"/>
                        <a14:foregroundMark x1="34088" y1="57172" x2="34088" y2="69877"/>
                        <a14:foregroundMark x1="43147" y1="56216" x2="43147" y2="56216"/>
                        <a14:foregroundMark x1="44815" y1="64003" x2="44815" y2="64003"/>
                        <a14:foregroundMark x1="62038" y1="60041" x2="62038" y2="60041"/>
                        <a14:foregroundMark x1="74195" y1="62363" x2="74195" y2="62363"/>
                        <a14:foregroundMark x1="61025" y1="66120" x2="61025" y2="66120"/>
                        <a14:foregroundMark x1="83194" y1="62158" x2="83194" y2="62158"/>
                        <a14:foregroundMark x1="90226" y1="56011" x2="90226" y2="56011"/>
                        <a14:foregroundMark x1="86114" y1="83538" x2="86114" y2="83538"/>
                        <a14:foregroundMark x1="95769" y1="64481" x2="95769" y2="64481"/>
                        <a14:foregroundMark x1="94338" y1="69194" x2="94338" y2="61885"/>
                        <a14:foregroundMark x1="76639" y1="82855" x2="76460" y2="86612"/>
                        <a14:foregroundMark x1="83611" y1="81421" x2="83611" y2="91803"/>
                        <a14:foregroundMark x1="71514" y1="94399" x2="71514" y2="94399"/>
                        <a14:foregroundMark x1="63468" y1="34085" x2="63468" y2="34085"/>
                        <a14:foregroundMark x1="82837" y1="34085" x2="82837" y2="34085"/>
                        <a14:foregroundMark x1="96186" y1="32923" x2="96186" y2="32923"/>
                        <a14:foregroundMark x1="72765" y1="34563" x2="72765" y2="34563"/>
                        <a14:foregroundMark x1="71275" y1="41189" x2="71275" y2="41189"/>
                        <a14:foregroundMark x1="69070" y1="38115" x2="69070" y2="38115"/>
                        <a14:foregroundMark x1="72348" y1="41872" x2="66567" y2="42828"/>
                        <a14:foregroundMark x1="55304" y1="59290" x2="55304" y2="64686"/>
                        <a14:foregroundMark x1="56734" y1="50820" x2="57151" y2="54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5646" y="762220"/>
            <a:ext cx="5897694" cy="5145544"/>
          </a:xfrm>
          <a:prstGeom prst="rect">
            <a:avLst/>
          </a:prstGeom>
          <a:effectLst>
            <a:outerShdw blurRad="372161" dist="50800" dir="5400000" sx="99778" sy="99778" algn="ctr" rotWithShape="0">
              <a:srgbClr val="000000">
                <a:alpha val="20093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F266F3-82B7-5258-7DFE-F578D0BAB1BB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7193" l="2114" r="96800">
                        <a14:foregroundMark x1="54057" y1="32982" x2="56343" y2="68772"/>
                        <a14:foregroundMark x1="56914" y1="22105" x2="35543" y2="23333"/>
                        <a14:foregroundMark x1="67543" y1="18947" x2="86114" y2="19474"/>
                        <a14:foregroundMark x1="86114" y1="19474" x2="93143" y2="14561"/>
                        <a14:foregroundMark x1="93143" y1="14561" x2="94800" y2="33860"/>
                        <a14:foregroundMark x1="94800" y1="33860" x2="88629" y2="51053"/>
                        <a14:foregroundMark x1="88629" y1="51053" x2="73200" y2="45789"/>
                        <a14:foregroundMark x1="73200" y1="45789" x2="67314" y2="53509"/>
                        <a14:foregroundMark x1="67314" y1="53509" x2="65829" y2="85439"/>
                        <a14:foregroundMark x1="67543" y1="94211" x2="66629" y2="46140"/>
                        <a14:foregroundMark x1="66629" y1="46140" x2="66571" y2="45439"/>
                        <a14:foregroundMark x1="96800" y1="47193" x2="96800" y2="18947"/>
                        <a14:foregroundMark x1="92971" y1="58070" x2="83886" y2="58596"/>
                        <a14:foregroundMark x1="65371" y1="20351" x2="30743" y2="14386"/>
                        <a14:foregroundMark x1="30743" y1="14386" x2="31086" y2="12807"/>
                        <a14:foregroundMark x1="16743" y1="16667" x2="9657" y2="17368"/>
                        <a14:foregroundMark x1="9657" y1="17368" x2="7714" y2="35965"/>
                        <a14:foregroundMark x1="7714" y1="35965" x2="15657" y2="52632"/>
                        <a14:foregroundMark x1="15657" y1="52632" x2="18743" y2="53684"/>
                        <a14:foregroundMark x1="7600" y1="35263" x2="16743" y2="35263"/>
                        <a14:foregroundMark x1="16743" y1="35263" x2="23886" y2="33158"/>
                        <a14:foregroundMark x1="23886" y1="33158" x2="25371" y2="29474"/>
                        <a14:foregroundMark x1="43886" y1="36491" x2="21714" y2="37018"/>
                        <a14:foregroundMark x1="21714" y1="37018" x2="20914" y2="34386"/>
                        <a14:foregroundMark x1="50457" y1="18947" x2="69200" y2="19474"/>
                        <a14:foregroundMark x1="69200" y1="19474" x2="84743" y2="17544"/>
                        <a14:foregroundMark x1="76000" y1="32982" x2="70114" y2="35263"/>
                        <a14:foregroundMark x1="71143" y1="15439" x2="89943" y2="15789"/>
                        <a14:foregroundMark x1="76743" y1="35614" x2="76743" y2="35614"/>
                        <a14:foregroundMark x1="61257" y1="62982" x2="60400" y2="77895"/>
                        <a14:foregroundMark x1="50457" y1="85965" x2="50457" y2="65263"/>
                        <a14:foregroundMark x1="50457" y1="65263" x2="50457" y2="65263"/>
                        <a14:foregroundMark x1="49886" y1="97368" x2="49886" y2="97368"/>
                        <a14:foregroundMark x1="2114" y1="54211" x2="2114" y2="54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3816" y="2454292"/>
            <a:ext cx="7772400" cy="2531581"/>
          </a:xfrm>
          <a:prstGeom prst="rect">
            <a:avLst/>
          </a:prstGeom>
          <a:effectLst>
            <a:outerShdw blurRad="243162" dist="50800" dir="5400000" sx="100008" sy="100008" algn="ctr" rotWithShape="0">
              <a:srgbClr val="000000">
                <a:alpha val="21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4F01A1-2447-E337-D12D-5861EF030F93}"/>
              </a:ext>
            </a:extLst>
          </p:cNvPr>
          <p:cNvSpPr txBox="1"/>
          <p:nvPr/>
        </p:nvSpPr>
        <p:spPr>
          <a:xfrm>
            <a:off x="-155313" y="223739"/>
            <a:ext cx="183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rgbClr val="004FC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365192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screenshot of a cellphone&#10;&#10;Description automatically generated">
            <a:extLst>
              <a:ext uri="{FF2B5EF4-FFF2-40B4-BE49-F238E27FC236}">
                <a16:creationId xmlns:a16="http://schemas.microsoft.com/office/drawing/2014/main" id="{DD8882D1-6947-069F-24B0-811E4A3F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719013" y="4518492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8" name="Picture 77" descr="A screenshot of a phone&#10;&#10;Description automatically generated">
            <a:extLst>
              <a:ext uri="{FF2B5EF4-FFF2-40B4-BE49-F238E27FC236}">
                <a16:creationId xmlns:a16="http://schemas.microsoft.com/office/drawing/2014/main" id="{9BD7DABC-77F8-CA7F-36AD-BDF0F3C6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8701840" y="831832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9" name="Picture 78" descr="A screenshot of a phone&#10;&#10;Description automatically generated">
            <a:extLst>
              <a:ext uri="{FF2B5EF4-FFF2-40B4-BE49-F238E27FC236}">
                <a16:creationId xmlns:a16="http://schemas.microsoft.com/office/drawing/2014/main" id="{A6E92D49-7514-588B-F834-8E8A97B9A8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1932265" y="817569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" name="Picture 79" descr="A screen shot of a phone&#10;&#10;Description automatically generated">
            <a:extLst>
              <a:ext uri="{FF2B5EF4-FFF2-40B4-BE49-F238E27FC236}">
                <a16:creationId xmlns:a16="http://schemas.microsoft.com/office/drawing/2014/main" id="{A505F44C-5043-0E8A-19C7-80CD13A24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1301897" y="3841160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1" name="Picture 80" descr="A screenshot of a phone&#10;&#10;Description automatically generated">
            <a:extLst>
              <a:ext uri="{FF2B5EF4-FFF2-40B4-BE49-F238E27FC236}">
                <a16:creationId xmlns:a16="http://schemas.microsoft.com/office/drawing/2014/main" id="{E3C49AAB-9554-4250-553A-41B78EC1A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5072422" y="905768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2" name="Picture 81" descr="A screenshot of a phone&#10;&#10;Description automatically generated">
            <a:extLst>
              <a:ext uri="{FF2B5EF4-FFF2-40B4-BE49-F238E27FC236}">
                <a16:creationId xmlns:a16="http://schemas.microsoft.com/office/drawing/2014/main" id="{09527D96-108A-A802-AA91-D162A170B36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773293" y="921281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" name="Picture 82" descr="A screen shot of a phone&#10;&#10;Description automatically generated">
            <a:extLst>
              <a:ext uri="{FF2B5EF4-FFF2-40B4-BE49-F238E27FC236}">
                <a16:creationId xmlns:a16="http://schemas.microsoft.com/office/drawing/2014/main" id="{85DF983D-1BE5-EF95-EBE2-47DB16802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4412235" y="4744658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4" name="Picture 83" descr="A screenshot of a phone&#10;&#10;Description automatically generated">
            <a:extLst>
              <a:ext uri="{FF2B5EF4-FFF2-40B4-BE49-F238E27FC236}">
                <a16:creationId xmlns:a16="http://schemas.microsoft.com/office/drawing/2014/main" id="{3F5A0170-5F8A-7800-ECCD-792535E6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71239" y="549914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" name="Picture 84" descr="A screenshot of a cellphone&#10;&#10;Description automatically generated">
            <a:extLst>
              <a:ext uri="{FF2B5EF4-FFF2-40B4-BE49-F238E27FC236}">
                <a16:creationId xmlns:a16="http://schemas.microsoft.com/office/drawing/2014/main" id="{5362FD8E-BBD5-B3F4-8018-0D9AD16F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6037625" y="-3520265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6" name="Picture 85" descr="A screenshot of a phone&#10;&#10;Description automatically generated">
            <a:extLst>
              <a:ext uri="{FF2B5EF4-FFF2-40B4-BE49-F238E27FC236}">
                <a16:creationId xmlns:a16="http://schemas.microsoft.com/office/drawing/2014/main" id="{F33DC050-09CE-6489-BE82-E1389928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020452" y="27956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7" name="Picture 86" descr="A screenshot of a phone&#10;&#10;Description automatically generated">
            <a:extLst>
              <a:ext uri="{FF2B5EF4-FFF2-40B4-BE49-F238E27FC236}">
                <a16:creationId xmlns:a16="http://schemas.microsoft.com/office/drawing/2014/main" id="{A3DE1875-2D8C-E474-5EE5-25AFC3DBF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0250877" y="136941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8" name="Picture 87" descr="A screen shot of a phone&#10;&#10;Description automatically generated">
            <a:extLst>
              <a:ext uri="{FF2B5EF4-FFF2-40B4-BE49-F238E27FC236}">
                <a16:creationId xmlns:a16="http://schemas.microsoft.com/office/drawing/2014/main" id="{8235339D-E4A6-1272-6AA1-45EA936F8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9620509" y="-4197597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9" name="Picture 88" descr="A screenshot of a phone&#10;&#10;Description automatically generated">
            <a:extLst>
              <a:ext uri="{FF2B5EF4-FFF2-40B4-BE49-F238E27FC236}">
                <a16:creationId xmlns:a16="http://schemas.microsoft.com/office/drawing/2014/main" id="{081A7E04-0A1B-4D9A-7289-179ED33E0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3391034" y="1018928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0" name="Picture 89" descr="A screenshot of a phone&#10;&#10;Description automatically generated">
            <a:extLst>
              <a:ext uri="{FF2B5EF4-FFF2-40B4-BE49-F238E27FC236}">
                <a16:creationId xmlns:a16="http://schemas.microsoft.com/office/drawing/2014/main" id="{143F03C0-BE9E-F7E7-3D56-4874E1DF2D4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360873" y="61465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1" name="Picture 90" descr="A screen shot of a phone&#10;&#10;Description automatically generated">
            <a:extLst>
              <a:ext uri="{FF2B5EF4-FFF2-40B4-BE49-F238E27FC236}">
                <a16:creationId xmlns:a16="http://schemas.microsoft.com/office/drawing/2014/main" id="{2A23B4BC-EAE4-8DFD-2E75-2FB900401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2999815" y="-3853502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2" name="Picture 91" descr="A screenshot of a phone&#10;&#10;Description automatically generated">
            <a:extLst>
              <a:ext uri="{FF2B5EF4-FFF2-40B4-BE49-F238E27FC236}">
                <a16:creationId xmlns:a16="http://schemas.microsoft.com/office/drawing/2014/main" id="{DBE49C1F-2E5A-C97C-8A79-E999E8B7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-479660" y="-3572284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0EB8D-CCD8-AADA-1C93-9CF1E0973F29}"/>
              </a:ext>
            </a:extLst>
          </p:cNvPr>
          <p:cNvSpPr/>
          <p:nvPr/>
        </p:nvSpPr>
        <p:spPr>
          <a:xfrm>
            <a:off x="0" y="-3497"/>
            <a:ext cx="12192000" cy="687123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AFD21-2304-F9CC-9404-C34BE5B65257}"/>
              </a:ext>
            </a:extLst>
          </p:cNvPr>
          <p:cNvGrpSpPr/>
          <p:nvPr/>
        </p:nvGrpSpPr>
        <p:grpSpPr>
          <a:xfrm>
            <a:off x="977086" y="-2830550"/>
            <a:ext cx="10237823" cy="2097680"/>
            <a:chOff x="977086" y="2337805"/>
            <a:chExt cx="10237823" cy="209768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316D95-6A8C-2E0B-A42B-FF00CA954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225" y="2633647"/>
              <a:ext cx="0" cy="631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1C0637-930F-90DE-AC47-0B93B015E6E9}"/>
                </a:ext>
              </a:extLst>
            </p:cNvPr>
            <p:cNvSpPr txBox="1"/>
            <p:nvPr/>
          </p:nvSpPr>
          <p:spPr>
            <a:xfrm>
              <a:off x="1892506" y="2337805"/>
              <a:ext cx="25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AWS CodePipeline Trigger!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D6BE18-870B-150F-A698-782CEC14DE2D}"/>
                </a:ext>
              </a:extLst>
            </p:cNvPr>
            <p:cNvGrpSpPr/>
            <p:nvPr/>
          </p:nvGrpSpPr>
          <p:grpSpPr>
            <a:xfrm>
              <a:off x="977086" y="2409701"/>
              <a:ext cx="10237823" cy="2025784"/>
              <a:chOff x="1500855" y="2687653"/>
              <a:chExt cx="10237823" cy="202578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47D4E2-82B3-6A6F-6F22-A14B19F30B3B}"/>
                  </a:ext>
                </a:extLst>
              </p:cNvPr>
              <p:cNvSpPr txBox="1"/>
              <p:nvPr/>
            </p:nvSpPr>
            <p:spPr>
              <a:xfrm>
                <a:off x="10724147" y="3464411"/>
                <a:ext cx="374637" cy="37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KR" b="1" dirty="0">
                    <a:solidFill>
                      <a:schemeClr val="bg1"/>
                    </a:solidFill>
                    <a:latin typeface="Noto Sans KR ExtraBold" panose="020B0200000000000000" pitchFamily="34" charset="-128"/>
                    <a:ea typeface="Noto Sans KR ExtraBold" panose="020B0200000000000000" pitchFamily="34" charset="-128"/>
                    <a:cs typeface="Pretendard" panose="02000503000000020004" pitchFamily="2" charset="-127"/>
                  </a:rPr>
                  <a:t>→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4424B37-AEC4-B180-6A41-74C9C6699E92}"/>
                  </a:ext>
                </a:extLst>
              </p:cNvPr>
              <p:cNvGrpSpPr/>
              <p:nvPr/>
            </p:nvGrpSpPr>
            <p:grpSpPr>
              <a:xfrm>
                <a:off x="1500855" y="2687653"/>
                <a:ext cx="10237823" cy="2025784"/>
                <a:chOff x="1500855" y="2687653"/>
                <a:chExt cx="10237823" cy="2025784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522A5BBF-627C-2AC4-1189-2AD8D1730E66}"/>
                    </a:ext>
                  </a:extLst>
                </p:cNvPr>
                <p:cNvGrpSpPr/>
                <p:nvPr/>
              </p:nvGrpSpPr>
              <p:grpSpPr>
                <a:xfrm>
                  <a:off x="1500855" y="2687653"/>
                  <a:ext cx="9235084" cy="1575570"/>
                  <a:chOff x="1461961" y="2703215"/>
                  <a:chExt cx="9235084" cy="1575570"/>
                </a:xfrm>
              </p:grpSpPr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9E5E98AB-B626-E1CB-4E30-0D9F329D8296}"/>
                      </a:ext>
                    </a:extLst>
                  </p:cNvPr>
                  <p:cNvSpPr/>
                  <p:nvPr/>
                </p:nvSpPr>
                <p:spPr>
                  <a:xfrm>
                    <a:off x="1461961" y="3274528"/>
                    <a:ext cx="1850016" cy="82137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Github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코드 푸시</a:t>
                    </a:r>
                    <a:endParaRPr lang="en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E9AFCF1A-1F6A-B5EE-D9F9-B8C4A1F1460B}"/>
                      </a:ext>
                    </a:extLst>
                  </p:cNvPr>
                  <p:cNvGrpSpPr/>
                  <p:nvPr/>
                </p:nvGrpSpPr>
                <p:grpSpPr>
                  <a:xfrm>
                    <a:off x="4150318" y="2703215"/>
                    <a:ext cx="6546727" cy="1575570"/>
                    <a:chOff x="3565098" y="2608147"/>
                    <a:chExt cx="6546727" cy="1575570"/>
                  </a:xfrm>
                </p:grpSpPr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1B8129C5-507B-C373-C931-A0BD564C1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098" y="2936121"/>
                      <a:ext cx="6546727" cy="1247596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chemeClr val="bg1">
                          <a:lumMod val="95000"/>
                          <a:alpha val="42941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/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AA42A43-0FE7-093C-750D-84B4818323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7754" y="2608147"/>
                      <a:ext cx="2364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Amazon Web Service</a:t>
                      </a:r>
                      <a:endParaRPr lang="en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B7BDAC5C-F8EB-0D9B-4B18-7EA8EBF52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4632" y="3141793"/>
                      <a:ext cx="1729508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빌드 및 업로드</a:t>
                      </a:r>
                      <a:endParaRPr lang="en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788E73E5-DDE5-31DD-1968-4B4E40010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513" y="3141793"/>
                      <a:ext cx="1985255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k8s Pod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새 버전 배포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ArgoCD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manifest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변경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70C9C073-CC4E-476A-3A3E-21D8C4F91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4511" y="3148087"/>
                      <a:ext cx="1831260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Lambda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Discord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 메시지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 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전송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342529B-916E-E419-C5B7-E78A76CC04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542" y="3489091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/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D117847-6C4F-3371-EBC7-F099C063A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974438" y="3484228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765D5-3A62-98FE-0F32-61512C888CF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116" y="3479973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81A8C85-BBAA-D379-0A32-A0A7FA9BDE3F}"/>
                    </a:ext>
                  </a:extLst>
                </p:cNvPr>
                <p:cNvSpPr txBox="1"/>
                <p:nvPr/>
              </p:nvSpPr>
              <p:spPr>
                <a:xfrm>
                  <a:off x="11226295" y="3336273"/>
                  <a:ext cx="5123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3600" b="1" dirty="0">
                      <a:solidFill>
                        <a:srgbClr val="0480EB"/>
                      </a:solidFill>
                      <a:latin typeface="Noto Sans KR ExtraBold" panose="020B0200000000000000" pitchFamily="34" charset="-128"/>
                      <a:ea typeface="Noto Sans KR ExtraBold" panose="020B0200000000000000" pitchFamily="34" charset="-128"/>
                      <a:cs typeface="Pretendard" panose="02000503000000020004" pitchFamily="2" charset="-127"/>
                    </a:rPr>
                    <a:t>🎉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7C9863B-E264-4083-954A-7481DAE2E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78954" y="3786794"/>
                  <a:ext cx="0" cy="63198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064683-BEDB-68FA-169A-CC3DC0AD9164}"/>
                    </a:ext>
                  </a:extLst>
                </p:cNvPr>
                <p:cNvSpPr txBox="1"/>
                <p:nvPr/>
              </p:nvSpPr>
              <p:spPr>
                <a:xfrm>
                  <a:off x="9972711" y="4436438"/>
                  <a:ext cx="17659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12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  <a:cs typeface="Pretendard" panose="02000503000000020004" pitchFamily="2" charset="-127"/>
                    </a:rPr>
                    <a:t>Deploy successful!</a:t>
                  </a:r>
                </a:p>
              </p:txBody>
            </p:sp>
          </p:grpSp>
        </p:grpSp>
      </p:grpSp>
      <p:pic>
        <p:nvPicPr>
          <p:cNvPr id="68" name="Picture 67" descr="A screenshot of a computer&#10;&#10;Description automatically generated">
            <a:extLst>
              <a:ext uri="{FF2B5EF4-FFF2-40B4-BE49-F238E27FC236}">
                <a16:creationId xmlns:a16="http://schemas.microsoft.com/office/drawing/2014/main" id="{E549A3C4-4D1C-2520-55AE-1DFF03DE9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4252" y="346046"/>
            <a:ext cx="7772400" cy="6159868"/>
          </a:xfrm>
          <a:prstGeom prst="rect">
            <a:avLst/>
          </a:prstGeom>
        </p:spPr>
      </p:pic>
      <p:pic>
        <p:nvPicPr>
          <p:cNvPr id="1030" name="Picture 6" descr="Discord logo icon, social media icon 23741147 PNG">
            <a:extLst>
              <a:ext uri="{FF2B5EF4-FFF2-40B4-BE49-F238E27FC236}">
                <a16:creationId xmlns:a16="http://schemas.microsoft.com/office/drawing/2014/main" id="{D3FAD21A-530D-4B70-7ED1-7F7E3132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58" y="5757994"/>
            <a:ext cx="421784" cy="4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533EB-2713-8CB5-34DE-C4156458F4CE}"/>
              </a:ext>
            </a:extLst>
          </p:cNvPr>
          <p:cNvSpPr txBox="1"/>
          <p:nvPr/>
        </p:nvSpPr>
        <p:spPr>
          <a:xfrm>
            <a:off x="6566960" y="3896030"/>
            <a:ext cx="1596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 / CD Pipeline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55205-241D-6841-F035-095F836FAE14}"/>
              </a:ext>
            </a:extLst>
          </p:cNvPr>
          <p:cNvSpPr/>
          <p:nvPr/>
        </p:nvSpPr>
        <p:spPr>
          <a:xfrm>
            <a:off x="7799073" y="5681444"/>
            <a:ext cx="1755235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8571B-1DF5-4415-7068-8C2A8D602E72}"/>
              </a:ext>
            </a:extLst>
          </p:cNvPr>
          <p:cNvSpPr txBox="1"/>
          <p:nvPr/>
        </p:nvSpPr>
        <p:spPr>
          <a:xfrm>
            <a:off x="8455382" y="5433664"/>
            <a:ext cx="1222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 Notification 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9078DC-B4B7-75C2-E8A4-D9CDCE3F0AC3}"/>
              </a:ext>
            </a:extLst>
          </p:cNvPr>
          <p:cNvSpPr/>
          <p:nvPr/>
        </p:nvSpPr>
        <p:spPr>
          <a:xfrm>
            <a:off x="9805031" y="4132352"/>
            <a:ext cx="1629873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5A695-CEFF-53AD-79C7-3075D63DB1A3}"/>
              </a:ext>
            </a:extLst>
          </p:cNvPr>
          <p:cNvSpPr txBox="1"/>
          <p:nvPr/>
        </p:nvSpPr>
        <p:spPr>
          <a:xfrm>
            <a:off x="9707417" y="3862212"/>
            <a:ext cx="159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EFK Logging System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AFB26-CE1F-70B2-9BF6-D6B39F465F01}"/>
              </a:ext>
            </a:extLst>
          </p:cNvPr>
          <p:cNvSpPr/>
          <p:nvPr/>
        </p:nvSpPr>
        <p:spPr>
          <a:xfrm>
            <a:off x="10336360" y="4962002"/>
            <a:ext cx="1159429" cy="67783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B5368-4359-2817-6DFA-4BDD0F941260}"/>
              </a:ext>
            </a:extLst>
          </p:cNvPr>
          <p:cNvSpPr txBox="1"/>
          <p:nvPr/>
        </p:nvSpPr>
        <p:spPr>
          <a:xfrm>
            <a:off x="10226261" y="5627189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Monitoring System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02303C-98C4-BCA4-37D7-F218DC63D895}"/>
              </a:ext>
            </a:extLst>
          </p:cNvPr>
          <p:cNvSpPr/>
          <p:nvPr/>
        </p:nvSpPr>
        <p:spPr>
          <a:xfrm>
            <a:off x="4022968" y="4164538"/>
            <a:ext cx="3693534" cy="209902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EE1480-33A0-84F3-6685-475C508A2409}"/>
              </a:ext>
            </a:extLst>
          </p:cNvPr>
          <p:cNvSpPr/>
          <p:nvPr/>
        </p:nvSpPr>
        <p:spPr>
          <a:xfrm>
            <a:off x="6900702" y="363978"/>
            <a:ext cx="1883793" cy="84030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25714-1789-0611-13B3-9514E8C491FE}"/>
              </a:ext>
            </a:extLst>
          </p:cNvPr>
          <p:cNvSpPr txBox="1"/>
          <p:nvPr/>
        </p:nvSpPr>
        <p:spPr>
          <a:xfrm>
            <a:off x="6815525" y="1180440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Autoscaling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4" name="Picture 33" descr="A person in a black and white uniform&#10;&#10;Description automatically generated">
            <a:extLst>
              <a:ext uri="{FF2B5EF4-FFF2-40B4-BE49-F238E27FC236}">
                <a16:creationId xmlns:a16="http://schemas.microsoft.com/office/drawing/2014/main" id="{4EF52A39-DA2A-3D65-1B92-24218EBD3C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52991" y="5571533"/>
            <a:ext cx="939800" cy="939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B5BEEF-5B20-F8CB-CB7C-20F7AB064472}"/>
              </a:ext>
            </a:extLst>
          </p:cNvPr>
          <p:cNvSpPr txBox="1"/>
          <p:nvPr/>
        </p:nvSpPr>
        <p:spPr>
          <a:xfrm>
            <a:off x="287914" y="263869"/>
            <a:ext cx="225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Infrastructure (</a:t>
            </a:r>
            <a:r>
              <a:rPr 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aws</a:t>
            </a:r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0C264-7770-20FA-8A30-2CD6FB607704}"/>
              </a:ext>
            </a:extLst>
          </p:cNvPr>
          <p:cNvSpPr/>
          <p:nvPr/>
        </p:nvSpPr>
        <p:spPr>
          <a:xfrm>
            <a:off x="-155313" y="6900523"/>
            <a:ext cx="12628216" cy="7109873"/>
          </a:xfrm>
          <a:prstGeom prst="rect">
            <a:avLst/>
          </a:prstGeom>
          <a:gradFill>
            <a:gsLst>
              <a:gs pos="0">
                <a:srgbClr val="0094FE"/>
              </a:gs>
              <a:gs pos="100000">
                <a:srgbClr val="0177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A05155-A8DE-852E-8073-B620B90131B9}"/>
              </a:ext>
            </a:extLst>
          </p:cNvPr>
          <p:cNvSpPr txBox="1"/>
          <p:nvPr/>
        </p:nvSpPr>
        <p:spPr>
          <a:xfrm>
            <a:off x="352991" y="6522118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손보석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547C8-7B8E-B039-D11A-A140A9EF441B}"/>
              </a:ext>
            </a:extLst>
          </p:cNvPr>
          <p:cNvSpPr/>
          <p:nvPr/>
        </p:nvSpPr>
        <p:spPr>
          <a:xfrm>
            <a:off x="-155313" y="-84699"/>
            <a:ext cx="12459608" cy="6985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A568E-8BA6-FC1F-F1EE-1DB8F02ECF7B}"/>
              </a:ext>
            </a:extLst>
          </p:cNvPr>
          <p:cNvSpPr txBox="1"/>
          <p:nvPr/>
        </p:nvSpPr>
        <p:spPr>
          <a:xfrm>
            <a:off x="-155313" y="223739"/>
            <a:ext cx="183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rgbClr val="004FC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Frontend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11E2AF-B901-A9A0-E39F-3C36788E97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11" b="94399" l="3874" r="96186">
                        <a14:foregroundMark x1="17044" y1="6079" x2="29201" y2="13593"/>
                        <a14:foregroundMark x1="25864" y1="32240" x2="25864" y2="44194"/>
                        <a14:foregroundMark x1="34744" y1="32923" x2="34744" y2="43511"/>
                        <a14:foregroundMark x1="34744" y1="43511" x2="34744" y2="43511"/>
                        <a14:foregroundMark x1="13766" y1="31967" x2="13766" y2="46380"/>
                        <a14:foregroundMark x1="5542" y1="33880" x2="5542" y2="47746"/>
                        <a14:foregroundMark x1="6794" y1="28893" x2="5721" y2="33607"/>
                        <a14:foregroundMark x1="3874" y1="29167" x2="3874" y2="37637"/>
                        <a14:foregroundMark x1="5721" y1="58128" x2="5721" y2="70355"/>
                        <a14:foregroundMark x1="15614" y1="58128" x2="15614" y2="66393"/>
                        <a14:foregroundMark x1="24851" y1="56967" x2="24851" y2="69672"/>
                        <a14:foregroundMark x1="34088" y1="57172" x2="34088" y2="69877"/>
                        <a14:foregroundMark x1="43147" y1="56216" x2="43147" y2="56216"/>
                        <a14:foregroundMark x1="44815" y1="64003" x2="44815" y2="64003"/>
                        <a14:foregroundMark x1="62038" y1="60041" x2="62038" y2="60041"/>
                        <a14:foregroundMark x1="74195" y1="62363" x2="74195" y2="62363"/>
                        <a14:foregroundMark x1="61025" y1="66120" x2="61025" y2="66120"/>
                        <a14:foregroundMark x1="83194" y1="62158" x2="83194" y2="62158"/>
                        <a14:foregroundMark x1="90226" y1="56011" x2="90226" y2="56011"/>
                        <a14:foregroundMark x1="86114" y1="83538" x2="86114" y2="83538"/>
                        <a14:foregroundMark x1="95769" y1="64481" x2="95769" y2="64481"/>
                        <a14:foregroundMark x1="94338" y1="69194" x2="94338" y2="61885"/>
                        <a14:foregroundMark x1="76639" y1="82855" x2="76460" y2="86612"/>
                        <a14:foregroundMark x1="83611" y1="81421" x2="83611" y2="91803"/>
                        <a14:foregroundMark x1="71514" y1="94399" x2="71514" y2="94399"/>
                        <a14:foregroundMark x1="63468" y1="34085" x2="63468" y2="34085"/>
                        <a14:foregroundMark x1="82837" y1="34085" x2="82837" y2="34085"/>
                        <a14:foregroundMark x1="96186" y1="32923" x2="96186" y2="32923"/>
                        <a14:foregroundMark x1="72765" y1="34563" x2="72765" y2="34563"/>
                        <a14:foregroundMark x1="71275" y1="41189" x2="71275" y2="41189"/>
                        <a14:foregroundMark x1="69070" y1="38115" x2="69070" y2="38115"/>
                        <a14:foregroundMark x1="72348" y1="41872" x2="66567" y2="42828"/>
                        <a14:foregroundMark x1="55304" y1="59290" x2="55304" y2="64686"/>
                        <a14:foregroundMark x1="56734" y1="50820" x2="57151" y2="54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731" y="163709"/>
            <a:ext cx="5897694" cy="5145544"/>
          </a:xfrm>
          <a:prstGeom prst="rect">
            <a:avLst/>
          </a:prstGeom>
          <a:effectLst>
            <a:outerShdw blurRad="372161" dist="50800" dir="5400000" sx="99778" sy="99778" algn="ctr" rotWithShape="0">
              <a:srgbClr val="000000">
                <a:alpha val="20093"/>
              </a:srgbClr>
            </a:outerShdw>
          </a:effectLst>
        </p:spPr>
      </p:pic>
      <p:pic>
        <p:nvPicPr>
          <p:cNvPr id="19" name="Picture 1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EDB61418-F19D-55E7-4078-9F3CE280A2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3359" y="7062723"/>
            <a:ext cx="846055" cy="767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35938-9E3A-FB46-2F49-7406ADA7FF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7193" l="2114" r="96800">
                        <a14:foregroundMark x1="54057" y1="32982" x2="56343" y2="68772"/>
                        <a14:foregroundMark x1="56914" y1="22105" x2="35543" y2="23333"/>
                        <a14:foregroundMark x1="67543" y1="18947" x2="86114" y2="19474"/>
                        <a14:foregroundMark x1="86114" y1="19474" x2="93143" y2="14561"/>
                        <a14:foregroundMark x1="93143" y1="14561" x2="94800" y2="33860"/>
                        <a14:foregroundMark x1="94800" y1="33860" x2="88629" y2="51053"/>
                        <a14:foregroundMark x1="88629" y1="51053" x2="73200" y2="45789"/>
                        <a14:foregroundMark x1="73200" y1="45789" x2="67314" y2="53509"/>
                        <a14:foregroundMark x1="67314" y1="53509" x2="65829" y2="85439"/>
                        <a14:foregroundMark x1="67543" y1="94211" x2="66629" y2="46140"/>
                        <a14:foregroundMark x1="66629" y1="46140" x2="66571" y2="45439"/>
                        <a14:foregroundMark x1="96800" y1="47193" x2="96800" y2="18947"/>
                        <a14:foregroundMark x1="92971" y1="58070" x2="83886" y2="58596"/>
                        <a14:foregroundMark x1="65371" y1="20351" x2="30743" y2="14386"/>
                        <a14:foregroundMark x1="30743" y1="14386" x2="31086" y2="12807"/>
                        <a14:foregroundMark x1="16743" y1="16667" x2="9657" y2="17368"/>
                        <a14:foregroundMark x1="9657" y1="17368" x2="7714" y2="35965"/>
                        <a14:foregroundMark x1="7714" y1="35965" x2="15657" y2="52632"/>
                        <a14:foregroundMark x1="15657" y1="52632" x2="18743" y2="53684"/>
                        <a14:foregroundMark x1="7600" y1="35263" x2="16743" y2="35263"/>
                        <a14:foregroundMark x1="16743" y1="35263" x2="23886" y2="33158"/>
                        <a14:foregroundMark x1="23886" y1="33158" x2="25371" y2="29474"/>
                        <a14:foregroundMark x1="43886" y1="36491" x2="21714" y2="37018"/>
                        <a14:foregroundMark x1="21714" y1="37018" x2="20914" y2="34386"/>
                        <a14:foregroundMark x1="50457" y1="18947" x2="69200" y2="19474"/>
                        <a14:foregroundMark x1="69200" y1="19474" x2="84743" y2="17544"/>
                        <a14:foregroundMark x1="76000" y1="32982" x2="70114" y2="35263"/>
                        <a14:foregroundMark x1="71143" y1="15439" x2="89943" y2="15789"/>
                        <a14:foregroundMark x1="76743" y1="35614" x2="76743" y2="35614"/>
                        <a14:foregroundMark x1="61257" y1="62982" x2="60400" y2="77895"/>
                        <a14:foregroundMark x1="50457" y1="85965" x2="50457" y2="65263"/>
                        <a14:foregroundMark x1="50457" y1="65263" x2="50457" y2="65263"/>
                        <a14:foregroundMark x1="49886" y1="97368" x2="49886" y2="97368"/>
                        <a14:foregroundMark x1="2114" y1="54211" x2="2114" y2="54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2995" y="3139030"/>
            <a:ext cx="7772400" cy="2531581"/>
          </a:xfrm>
          <a:prstGeom prst="rect">
            <a:avLst/>
          </a:prstGeom>
          <a:effectLst>
            <a:outerShdw blurRad="243162" dist="50800" dir="5400000" sx="100008" sy="100008" algn="ctr" rotWithShape="0">
              <a:srgbClr val="000000">
                <a:alpha val="21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246DBB-BCCA-9166-2B1A-B1C73E30D83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9800" y="6993202"/>
            <a:ext cx="7772400" cy="53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71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screenshot of a cellphone&#10;&#10;Description automatically generated">
            <a:extLst>
              <a:ext uri="{FF2B5EF4-FFF2-40B4-BE49-F238E27FC236}">
                <a16:creationId xmlns:a16="http://schemas.microsoft.com/office/drawing/2014/main" id="{DD8882D1-6947-069F-24B0-811E4A3F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719013" y="4518492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8" name="Picture 77" descr="A screenshot of a phone&#10;&#10;Description automatically generated">
            <a:extLst>
              <a:ext uri="{FF2B5EF4-FFF2-40B4-BE49-F238E27FC236}">
                <a16:creationId xmlns:a16="http://schemas.microsoft.com/office/drawing/2014/main" id="{9BD7DABC-77F8-CA7F-36AD-BDF0F3C6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8701840" y="831832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9" name="Picture 78" descr="A screenshot of a phone&#10;&#10;Description automatically generated">
            <a:extLst>
              <a:ext uri="{FF2B5EF4-FFF2-40B4-BE49-F238E27FC236}">
                <a16:creationId xmlns:a16="http://schemas.microsoft.com/office/drawing/2014/main" id="{A6E92D49-7514-588B-F834-8E8A97B9A8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1932265" y="817569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0" name="Picture 79" descr="A screen shot of a phone&#10;&#10;Description automatically generated">
            <a:extLst>
              <a:ext uri="{FF2B5EF4-FFF2-40B4-BE49-F238E27FC236}">
                <a16:creationId xmlns:a16="http://schemas.microsoft.com/office/drawing/2014/main" id="{A505F44C-5043-0E8A-19C7-80CD13A24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1301897" y="3841160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1" name="Picture 80" descr="A screenshot of a phone&#10;&#10;Description automatically generated">
            <a:extLst>
              <a:ext uri="{FF2B5EF4-FFF2-40B4-BE49-F238E27FC236}">
                <a16:creationId xmlns:a16="http://schemas.microsoft.com/office/drawing/2014/main" id="{E3C49AAB-9554-4250-553A-41B78EC1A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5072422" y="905768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2" name="Picture 81" descr="A screenshot of a phone&#10;&#10;Description automatically generated">
            <a:extLst>
              <a:ext uri="{FF2B5EF4-FFF2-40B4-BE49-F238E27FC236}">
                <a16:creationId xmlns:a16="http://schemas.microsoft.com/office/drawing/2014/main" id="{09527D96-108A-A802-AA91-D162A170B36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773293" y="921281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" name="Picture 82" descr="A screen shot of a phone&#10;&#10;Description automatically generated">
            <a:extLst>
              <a:ext uri="{FF2B5EF4-FFF2-40B4-BE49-F238E27FC236}">
                <a16:creationId xmlns:a16="http://schemas.microsoft.com/office/drawing/2014/main" id="{85DF983D-1BE5-EF95-EBE2-47DB16802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4412235" y="4744658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4" name="Picture 83" descr="A screenshot of a phone&#10;&#10;Description automatically generated">
            <a:extLst>
              <a:ext uri="{FF2B5EF4-FFF2-40B4-BE49-F238E27FC236}">
                <a16:creationId xmlns:a16="http://schemas.microsoft.com/office/drawing/2014/main" id="{3F5A0170-5F8A-7800-ECCD-792535E6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71239" y="549914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5" name="Picture 84" descr="A screenshot of a cellphone&#10;&#10;Description automatically generated">
            <a:extLst>
              <a:ext uri="{FF2B5EF4-FFF2-40B4-BE49-F238E27FC236}">
                <a16:creationId xmlns:a16="http://schemas.microsoft.com/office/drawing/2014/main" id="{5362FD8E-BBD5-B3F4-8018-0D9AD16F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6037625" y="-3520265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6" name="Picture 85" descr="A screenshot of a phone&#10;&#10;Description automatically generated">
            <a:extLst>
              <a:ext uri="{FF2B5EF4-FFF2-40B4-BE49-F238E27FC236}">
                <a16:creationId xmlns:a16="http://schemas.microsoft.com/office/drawing/2014/main" id="{F33DC050-09CE-6489-BE82-E1389928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020452" y="27956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7" name="Picture 86" descr="A screenshot of a phone&#10;&#10;Description automatically generated">
            <a:extLst>
              <a:ext uri="{FF2B5EF4-FFF2-40B4-BE49-F238E27FC236}">
                <a16:creationId xmlns:a16="http://schemas.microsoft.com/office/drawing/2014/main" id="{A3DE1875-2D8C-E474-5EE5-25AFC3DBF2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10250877" y="136941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8" name="Picture 87" descr="A screen shot of a phone&#10;&#10;Description automatically generated">
            <a:extLst>
              <a:ext uri="{FF2B5EF4-FFF2-40B4-BE49-F238E27FC236}">
                <a16:creationId xmlns:a16="http://schemas.microsoft.com/office/drawing/2014/main" id="{8235339D-E4A6-1272-6AA1-45EA936F8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9620509" y="-4197597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9" name="Picture 88" descr="A screenshot of a phone&#10;&#10;Description automatically generated">
            <a:extLst>
              <a:ext uri="{FF2B5EF4-FFF2-40B4-BE49-F238E27FC236}">
                <a16:creationId xmlns:a16="http://schemas.microsoft.com/office/drawing/2014/main" id="{081A7E04-0A1B-4D9A-7289-179ED33E0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3391034" y="1018928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0" name="Picture 89" descr="A screenshot of a phone&#10;&#10;Description automatically generated">
            <a:extLst>
              <a:ext uri="{FF2B5EF4-FFF2-40B4-BE49-F238E27FC236}">
                <a16:creationId xmlns:a16="http://schemas.microsoft.com/office/drawing/2014/main" id="{143F03C0-BE9E-F7E7-3D56-4874E1DF2D4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0000">
            <a:off x="360873" y="61465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1" name="Picture 90" descr="A screen shot of a phone&#10;&#10;Description automatically generated">
            <a:extLst>
              <a:ext uri="{FF2B5EF4-FFF2-40B4-BE49-F238E27FC236}">
                <a16:creationId xmlns:a16="http://schemas.microsoft.com/office/drawing/2014/main" id="{2A23B4BC-EAE4-8DFD-2E75-2FB900401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2999815" y="-3853502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2" name="Picture 91" descr="A screenshot of a phone&#10;&#10;Description automatically generated">
            <a:extLst>
              <a:ext uri="{FF2B5EF4-FFF2-40B4-BE49-F238E27FC236}">
                <a16:creationId xmlns:a16="http://schemas.microsoft.com/office/drawing/2014/main" id="{DBE49C1F-2E5A-C97C-8A79-E999E8B7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-479660" y="-3572284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0EB8D-CCD8-AADA-1C93-9CF1E0973F29}"/>
              </a:ext>
            </a:extLst>
          </p:cNvPr>
          <p:cNvSpPr/>
          <p:nvPr/>
        </p:nvSpPr>
        <p:spPr>
          <a:xfrm>
            <a:off x="0" y="-3497"/>
            <a:ext cx="12192000" cy="687123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AFD21-2304-F9CC-9404-C34BE5B65257}"/>
              </a:ext>
            </a:extLst>
          </p:cNvPr>
          <p:cNvGrpSpPr/>
          <p:nvPr/>
        </p:nvGrpSpPr>
        <p:grpSpPr>
          <a:xfrm>
            <a:off x="977086" y="-2830550"/>
            <a:ext cx="10237823" cy="2097680"/>
            <a:chOff x="977086" y="2337805"/>
            <a:chExt cx="10237823" cy="209768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316D95-6A8C-2E0B-A42B-FF00CA954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225" y="2633647"/>
              <a:ext cx="0" cy="631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1C0637-930F-90DE-AC47-0B93B015E6E9}"/>
                </a:ext>
              </a:extLst>
            </p:cNvPr>
            <p:cNvSpPr txBox="1"/>
            <p:nvPr/>
          </p:nvSpPr>
          <p:spPr>
            <a:xfrm>
              <a:off x="1892506" y="2337805"/>
              <a:ext cx="2533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bg1">
                      <a:lumMod val="8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AWS CodePipeline Trigger!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D6BE18-870B-150F-A698-782CEC14DE2D}"/>
                </a:ext>
              </a:extLst>
            </p:cNvPr>
            <p:cNvGrpSpPr/>
            <p:nvPr/>
          </p:nvGrpSpPr>
          <p:grpSpPr>
            <a:xfrm>
              <a:off x="977086" y="2409701"/>
              <a:ext cx="10237823" cy="2025784"/>
              <a:chOff x="1500855" y="2687653"/>
              <a:chExt cx="10237823" cy="202578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47D4E2-82B3-6A6F-6F22-A14B19F30B3B}"/>
                  </a:ext>
                </a:extLst>
              </p:cNvPr>
              <p:cNvSpPr txBox="1"/>
              <p:nvPr/>
            </p:nvSpPr>
            <p:spPr>
              <a:xfrm>
                <a:off x="10724147" y="3464411"/>
                <a:ext cx="374637" cy="37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KR" b="1" dirty="0">
                    <a:solidFill>
                      <a:schemeClr val="bg1"/>
                    </a:solidFill>
                    <a:latin typeface="Noto Sans KR ExtraBold" panose="020B0200000000000000" pitchFamily="34" charset="-128"/>
                    <a:ea typeface="Noto Sans KR ExtraBold" panose="020B0200000000000000" pitchFamily="34" charset="-128"/>
                    <a:cs typeface="Pretendard" panose="02000503000000020004" pitchFamily="2" charset="-127"/>
                  </a:rPr>
                  <a:t>→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4424B37-AEC4-B180-6A41-74C9C6699E92}"/>
                  </a:ext>
                </a:extLst>
              </p:cNvPr>
              <p:cNvGrpSpPr/>
              <p:nvPr/>
            </p:nvGrpSpPr>
            <p:grpSpPr>
              <a:xfrm>
                <a:off x="1500855" y="2687653"/>
                <a:ext cx="10237823" cy="2025784"/>
                <a:chOff x="1500855" y="2687653"/>
                <a:chExt cx="10237823" cy="2025784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522A5BBF-627C-2AC4-1189-2AD8D1730E66}"/>
                    </a:ext>
                  </a:extLst>
                </p:cNvPr>
                <p:cNvGrpSpPr/>
                <p:nvPr/>
              </p:nvGrpSpPr>
              <p:grpSpPr>
                <a:xfrm>
                  <a:off x="1500855" y="2687653"/>
                  <a:ext cx="9235084" cy="1575570"/>
                  <a:chOff x="1461961" y="2703215"/>
                  <a:chExt cx="9235084" cy="1575570"/>
                </a:xfrm>
              </p:grpSpPr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9E5E98AB-B626-E1CB-4E30-0D9F329D8296}"/>
                      </a:ext>
                    </a:extLst>
                  </p:cNvPr>
                  <p:cNvSpPr/>
                  <p:nvPr/>
                </p:nvSpPr>
                <p:spPr>
                  <a:xfrm>
                    <a:off x="1461961" y="3274528"/>
                    <a:ext cx="1850016" cy="82137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Github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에 코드 푸시</a:t>
                    </a:r>
                    <a:endParaRPr lang="en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E9AFCF1A-1F6A-B5EE-D9F9-B8C4A1F1460B}"/>
                      </a:ext>
                    </a:extLst>
                  </p:cNvPr>
                  <p:cNvGrpSpPr/>
                  <p:nvPr/>
                </p:nvGrpSpPr>
                <p:grpSpPr>
                  <a:xfrm>
                    <a:off x="4150318" y="2703215"/>
                    <a:ext cx="6546727" cy="1575570"/>
                    <a:chOff x="3565098" y="2608147"/>
                    <a:chExt cx="6546727" cy="1575570"/>
                  </a:xfrm>
                </p:grpSpPr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1B8129C5-507B-C373-C931-A0BD564C1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098" y="2936121"/>
                      <a:ext cx="6546727" cy="1247596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chemeClr val="bg1">
                          <a:lumMod val="95000"/>
                          <a:alpha val="42941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KR" dirty="0"/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AA42A43-0FE7-093C-750D-84B4818323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7754" y="2608147"/>
                      <a:ext cx="236495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Amazon Web Service</a:t>
                      </a:r>
                      <a:endParaRPr lang="en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B7BDAC5C-F8EB-0D9B-4B18-7EA8EBF52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4632" y="3141793"/>
                      <a:ext cx="1729508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ECR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Docker Image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빌드 및 업로드</a:t>
                      </a:r>
                      <a:endParaRPr lang="en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788E73E5-DDE5-31DD-1968-4B4E40010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9513" y="3141793"/>
                      <a:ext cx="1985255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k8s Pod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 새 버전 배포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ArgoCD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manifest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변경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70C9C073-CC4E-476A-3A3E-21D8C4F91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4511" y="3148087"/>
                      <a:ext cx="1831260" cy="823664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Lambda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Discord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 메시지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 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전송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342529B-916E-E419-C5B7-E78A76CC04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98542" y="3489091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/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D117847-6C4F-3371-EBC7-F099C063A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974438" y="3484228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13765D5-3A62-98FE-0F32-61512C888CF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116" y="3479973"/>
                    <a:ext cx="374637" cy="3718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/>
                    <a:r>
                      <a:rPr lang="en-KR" b="1" dirty="0">
                        <a:solidFill>
                          <a:schemeClr val="bg1">
                            <a:alpha val="64000"/>
                          </a:schemeClr>
                        </a:solidFill>
                        <a:latin typeface="Noto Sans KR ExtraBold" panose="020B0200000000000000" pitchFamily="34" charset="-128"/>
                        <a:ea typeface="Noto Sans KR ExtraBold" panose="020B0200000000000000" pitchFamily="34" charset="-128"/>
                        <a:cs typeface="Pretendard" panose="02000503000000020004" pitchFamily="2" charset="-127"/>
                      </a:rPr>
                      <a:t>→</a:t>
                    </a:r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81A8C85-BBAA-D379-0A32-A0A7FA9BDE3F}"/>
                    </a:ext>
                  </a:extLst>
                </p:cNvPr>
                <p:cNvSpPr txBox="1"/>
                <p:nvPr/>
              </p:nvSpPr>
              <p:spPr>
                <a:xfrm>
                  <a:off x="11226295" y="3336273"/>
                  <a:ext cx="5123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3600" b="1" dirty="0">
                      <a:solidFill>
                        <a:srgbClr val="0480EB"/>
                      </a:solidFill>
                      <a:latin typeface="Noto Sans KR ExtraBold" panose="020B0200000000000000" pitchFamily="34" charset="-128"/>
                      <a:ea typeface="Noto Sans KR ExtraBold" panose="020B0200000000000000" pitchFamily="34" charset="-128"/>
                      <a:cs typeface="Pretendard" panose="02000503000000020004" pitchFamily="2" charset="-127"/>
                    </a:rPr>
                    <a:t>🎉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7C9863B-E264-4083-954A-7481DAE2E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78954" y="3786794"/>
                  <a:ext cx="0" cy="63198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064683-BEDB-68FA-169A-CC3DC0AD9164}"/>
                    </a:ext>
                  </a:extLst>
                </p:cNvPr>
                <p:cNvSpPr txBox="1"/>
                <p:nvPr/>
              </p:nvSpPr>
              <p:spPr>
                <a:xfrm>
                  <a:off x="9972711" y="4436438"/>
                  <a:ext cx="176596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KR" sz="1200" dirty="0">
                      <a:solidFill>
                        <a:schemeClr val="bg1">
                          <a:lumMod val="85000"/>
                        </a:schemeClr>
                      </a:solidFill>
                      <a:latin typeface="Noto Sans KR" panose="020B0200000000000000" pitchFamily="34" charset="-128"/>
                      <a:ea typeface="Noto Sans KR" panose="020B0200000000000000" pitchFamily="34" charset="-128"/>
                      <a:cs typeface="Pretendard" panose="02000503000000020004" pitchFamily="2" charset="-127"/>
                    </a:rPr>
                    <a:t>Deploy successful!</a:t>
                  </a:r>
                </a:p>
              </p:txBody>
            </p:sp>
          </p:grpSp>
        </p:grpSp>
      </p:grpSp>
      <p:pic>
        <p:nvPicPr>
          <p:cNvPr id="68" name="Picture 67" descr="A screenshot of a computer&#10;&#10;Description automatically generated">
            <a:extLst>
              <a:ext uri="{FF2B5EF4-FFF2-40B4-BE49-F238E27FC236}">
                <a16:creationId xmlns:a16="http://schemas.microsoft.com/office/drawing/2014/main" id="{E549A3C4-4D1C-2520-55AE-1DFF03DE9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4252" y="346046"/>
            <a:ext cx="7772400" cy="6159868"/>
          </a:xfrm>
          <a:prstGeom prst="rect">
            <a:avLst/>
          </a:prstGeom>
        </p:spPr>
      </p:pic>
      <p:pic>
        <p:nvPicPr>
          <p:cNvPr id="1030" name="Picture 6" descr="Discord logo icon, social media icon 23741147 PNG">
            <a:extLst>
              <a:ext uri="{FF2B5EF4-FFF2-40B4-BE49-F238E27FC236}">
                <a16:creationId xmlns:a16="http://schemas.microsoft.com/office/drawing/2014/main" id="{D3FAD21A-530D-4B70-7ED1-7F7E3132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58" y="5757994"/>
            <a:ext cx="421784" cy="4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533EB-2713-8CB5-34DE-C4156458F4CE}"/>
              </a:ext>
            </a:extLst>
          </p:cNvPr>
          <p:cNvSpPr txBox="1"/>
          <p:nvPr/>
        </p:nvSpPr>
        <p:spPr>
          <a:xfrm>
            <a:off x="6566960" y="3896030"/>
            <a:ext cx="1596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 / CD Pipeline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55205-241D-6841-F035-095F836FAE14}"/>
              </a:ext>
            </a:extLst>
          </p:cNvPr>
          <p:cNvSpPr/>
          <p:nvPr/>
        </p:nvSpPr>
        <p:spPr>
          <a:xfrm>
            <a:off x="7799073" y="5681444"/>
            <a:ext cx="1755235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8571B-1DF5-4415-7068-8C2A8D602E72}"/>
              </a:ext>
            </a:extLst>
          </p:cNvPr>
          <p:cNvSpPr txBox="1"/>
          <p:nvPr/>
        </p:nvSpPr>
        <p:spPr>
          <a:xfrm>
            <a:off x="8455382" y="5433664"/>
            <a:ext cx="1222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 Notification 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9078DC-B4B7-75C2-E8A4-D9CDCE3F0AC3}"/>
              </a:ext>
            </a:extLst>
          </p:cNvPr>
          <p:cNvSpPr/>
          <p:nvPr/>
        </p:nvSpPr>
        <p:spPr>
          <a:xfrm>
            <a:off x="9805031" y="4132352"/>
            <a:ext cx="1629873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5A695-CEFF-53AD-79C7-3075D63DB1A3}"/>
              </a:ext>
            </a:extLst>
          </p:cNvPr>
          <p:cNvSpPr txBox="1"/>
          <p:nvPr/>
        </p:nvSpPr>
        <p:spPr>
          <a:xfrm>
            <a:off x="9707417" y="3862212"/>
            <a:ext cx="159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EFK Logging System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AFB26-CE1F-70B2-9BF6-D6B39F465F01}"/>
              </a:ext>
            </a:extLst>
          </p:cNvPr>
          <p:cNvSpPr/>
          <p:nvPr/>
        </p:nvSpPr>
        <p:spPr>
          <a:xfrm>
            <a:off x="10336360" y="4962002"/>
            <a:ext cx="1159429" cy="67783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B5368-4359-2817-6DFA-4BDD0F941260}"/>
              </a:ext>
            </a:extLst>
          </p:cNvPr>
          <p:cNvSpPr txBox="1"/>
          <p:nvPr/>
        </p:nvSpPr>
        <p:spPr>
          <a:xfrm>
            <a:off x="10226261" y="5627189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Monitoring System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02303C-98C4-BCA4-37D7-F218DC63D895}"/>
              </a:ext>
            </a:extLst>
          </p:cNvPr>
          <p:cNvSpPr/>
          <p:nvPr/>
        </p:nvSpPr>
        <p:spPr>
          <a:xfrm>
            <a:off x="4022968" y="4164538"/>
            <a:ext cx="3693534" cy="209902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EE1480-33A0-84F3-6685-475C508A2409}"/>
              </a:ext>
            </a:extLst>
          </p:cNvPr>
          <p:cNvSpPr/>
          <p:nvPr/>
        </p:nvSpPr>
        <p:spPr>
          <a:xfrm>
            <a:off x="6900702" y="363978"/>
            <a:ext cx="1883793" cy="84030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25714-1789-0611-13B3-9514E8C491FE}"/>
              </a:ext>
            </a:extLst>
          </p:cNvPr>
          <p:cNvSpPr txBox="1"/>
          <p:nvPr/>
        </p:nvSpPr>
        <p:spPr>
          <a:xfrm>
            <a:off x="6815525" y="1180440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Autoscaling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4" name="Picture 33" descr="A person in a black and white uniform&#10;&#10;Description automatically generated">
            <a:extLst>
              <a:ext uri="{FF2B5EF4-FFF2-40B4-BE49-F238E27FC236}">
                <a16:creationId xmlns:a16="http://schemas.microsoft.com/office/drawing/2014/main" id="{4EF52A39-DA2A-3D65-1B92-24218EBD3C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52991" y="5571533"/>
            <a:ext cx="939800" cy="939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B5BEEF-5B20-F8CB-CB7C-20F7AB064472}"/>
              </a:ext>
            </a:extLst>
          </p:cNvPr>
          <p:cNvSpPr txBox="1"/>
          <p:nvPr/>
        </p:nvSpPr>
        <p:spPr>
          <a:xfrm>
            <a:off x="287914" y="263869"/>
            <a:ext cx="225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Infrastructure (</a:t>
            </a:r>
            <a:r>
              <a:rPr 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aws</a:t>
            </a:r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0C264-7770-20FA-8A30-2CD6FB607704}"/>
              </a:ext>
            </a:extLst>
          </p:cNvPr>
          <p:cNvSpPr/>
          <p:nvPr/>
        </p:nvSpPr>
        <p:spPr>
          <a:xfrm>
            <a:off x="-155313" y="6900523"/>
            <a:ext cx="12628216" cy="7109873"/>
          </a:xfrm>
          <a:prstGeom prst="rect">
            <a:avLst/>
          </a:prstGeom>
          <a:gradFill>
            <a:gsLst>
              <a:gs pos="0">
                <a:srgbClr val="0094FE"/>
              </a:gs>
              <a:gs pos="100000">
                <a:srgbClr val="0177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A05155-A8DE-852E-8073-B620B90131B9}"/>
              </a:ext>
            </a:extLst>
          </p:cNvPr>
          <p:cNvSpPr txBox="1"/>
          <p:nvPr/>
        </p:nvSpPr>
        <p:spPr>
          <a:xfrm>
            <a:off x="352991" y="6522118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손보석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547C8-7B8E-B039-D11A-A140A9EF441B}"/>
              </a:ext>
            </a:extLst>
          </p:cNvPr>
          <p:cNvSpPr/>
          <p:nvPr/>
        </p:nvSpPr>
        <p:spPr>
          <a:xfrm>
            <a:off x="-155313" y="-84699"/>
            <a:ext cx="12459608" cy="6985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A568E-8BA6-FC1F-F1EE-1DB8F02ECF7B}"/>
              </a:ext>
            </a:extLst>
          </p:cNvPr>
          <p:cNvSpPr txBox="1"/>
          <p:nvPr/>
        </p:nvSpPr>
        <p:spPr>
          <a:xfrm>
            <a:off x="-155313" y="223739"/>
            <a:ext cx="183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rgbClr val="004FC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Backend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11E2AF-B901-A9A0-E39F-3C36788E97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11" b="94399" l="3874" r="96186">
                        <a14:foregroundMark x1="17044" y1="6079" x2="29201" y2="13593"/>
                        <a14:foregroundMark x1="25864" y1="32240" x2="25864" y2="44194"/>
                        <a14:foregroundMark x1="34744" y1="32923" x2="34744" y2="43511"/>
                        <a14:foregroundMark x1="34744" y1="43511" x2="34744" y2="43511"/>
                        <a14:foregroundMark x1="13766" y1="31967" x2="13766" y2="46380"/>
                        <a14:foregroundMark x1="5542" y1="33880" x2="5542" y2="47746"/>
                        <a14:foregroundMark x1="6794" y1="28893" x2="5721" y2="33607"/>
                        <a14:foregroundMark x1="3874" y1="29167" x2="3874" y2="37637"/>
                        <a14:foregroundMark x1="5721" y1="58128" x2="5721" y2="70355"/>
                        <a14:foregroundMark x1="15614" y1="58128" x2="15614" y2="66393"/>
                        <a14:foregroundMark x1="24851" y1="56967" x2="24851" y2="69672"/>
                        <a14:foregroundMark x1="34088" y1="57172" x2="34088" y2="69877"/>
                        <a14:foregroundMark x1="43147" y1="56216" x2="43147" y2="56216"/>
                        <a14:foregroundMark x1="44815" y1="64003" x2="44815" y2="64003"/>
                        <a14:foregroundMark x1="62038" y1="60041" x2="62038" y2="60041"/>
                        <a14:foregroundMark x1="74195" y1="62363" x2="74195" y2="62363"/>
                        <a14:foregroundMark x1="61025" y1="66120" x2="61025" y2="66120"/>
                        <a14:foregroundMark x1="83194" y1="62158" x2="83194" y2="62158"/>
                        <a14:foregroundMark x1="90226" y1="56011" x2="90226" y2="56011"/>
                        <a14:foregroundMark x1="86114" y1="83538" x2="86114" y2="83538"/>
                        <a14:foregroundMark x1="95769" y1="64481" x2="95769" y2="64481"/>
                        <a14:foregroundMark x1="94338" y1="69194" x2="94338" y2="61885"/>
                        <a14:foregroundMark x1="76639" y1="82855" x2="76460" y2="86612"/>
                        <a14:foregroundMark x1="83611" y1="81421" x2="83611" y2="91803"/>
                        <a14:foregroundMark x1="71514" y1="94399" x2="71514" y2="94399"/>
                        <a14:foregroundMark x1="63468" y1="34085" x2="63468" y2="34085"/>
                        <a14:foregroundMark x1="82837" y1="34085" x2="82837" y2="34085"/>
                        <a14:foregroundMark x1="96186" y1="32923" x2="96186" y2="32923"/>
                        <a14:foregroundMark x1="72765" y1="34563" x2="72765" y2="34563"/>
                        <a14:foregroundMark x1="71275" y1="41189" x2="71275" y2="41189"/>
                        <a14:foregroundMark x1="69070" y1="38115" x2="69070" y2="38115"/>
                        <a14:foregroundMark x1="72348" y1="41872" x2="66567" y2="42828"/>
                        <a14:foregroundMark x1="55304" y1="59290" x2="55304" y2="64686"/>
                        <a14:foregroundMark x1="56734" y1="50820" x2="57151" y2="54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731" y="-5587799"/>
            <a:ext cx="5897694" cy="5145544"/>
          </a:xfrm>
          <a:prstGeom prst="rect">
            <a:avLst/>
          </a:prstGeom>
          <a:effectLst>
            <a:outerShdw blurRad="372161" dist="50800" dir="5400000" sx="99778" sy="99778" algn="ctr" rotWithShape="0">
              <a:srgbClr val="000000">
                <a:alpha val="20093"/>
              </a:srgbClr>
            </a:outerShdw>
          </a:effectLst>
        </p:spPr>
      </p:pic>
      <p:pic>
        <p:nvPicPr>
          <p:cNvPr id="19" name="Picture 1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EDB61418-F19D-55E7-4078-9F3CE280A2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3359" y="7062723"/>
            <a:ext cx="846055" cy="767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35938-9E3A-FB46-2F49-7406ADA7FF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7193" l="2114" r="96800">
                        <a14:foregroundMark x1="54057" y1="32982" x2="56343" y2="68772"/>
                        <a14:foregroundMark x1="56914" y1="22105" x2="35543" y2="23333"/>
                        <a14:foregroundMark x1="67543" y1="18947" x2="86114" y2="19474"/>
                        <a14:foregroundMark x1="86114" y1="19474" x2="93143" y2="14561"/>
                        <a14:foregroundMark x1="93143" y1="14561" x2="94800" y2="33860"/>
                        <a14:foregroundMark x1="94800" y1="33860" x2="88629" y2="51053"/>
                        <a14:foregroundMark x1="88629" y1="51053" x2="73200" y2="45789"/>
                        <a14:foregroundMark x1="73200" y1="45789" x2="67314" y2="53509"/>
                        <a14:foregroundMark x1="67314" y1="53509" x2="65829" y2="85439"/>
                        <a14:foregroundMark x1="67543" y1="94211" x2="66629" y2="46140"/>
                        <a14:foregroundMark x1="66629" y1="46140" x2="66571" y2="45439"/>
                        <a14:foregroundMark x1="96800" y1="47193" x2="96800" y2="18947"/>
                        <a14:foregroundMark x1="92971" y1="58070" x2="83886" y2="58596"/>
                        <a14:foregroundMark x1="65371" y1="20351" x2="30743" y2="14386"/>
                        <a14:foregroundMark x1="30743" y1="14386" x2="31086" y2="12807"/>
                        <a14:foregroundMark x1="16743" y1="16667" x2="9657" y2="17368"/>
                        <a14:foregroundMark x1="9657" y1="17368" x2="7714" y2="35965"/>
                        <a14:foregroundMark x1="7714" y1="35965" x2="15657" y2="52632"/>
                        <a14:foregroundMark x1="15657" y1="52632" x2="18743" y2="53684"/>
                        <a14:foregroundMark x1="7600" y1="35263" x2="16743" y2="35263"/>
                        <a14:foregroundMark x1="16743" y1="35263" x2="23886" y2="33158"/>
                        <a14:foregroundMark x1="23886" y1="33158" x2="25371" y2="29474"/>
                        <a14:foregroundMark x1="43886" y1="36491" x2="21714" y2="37018"/>
                        <a14:foregroundMark x1="21714" y1="37018" x2="20914" y2="34386"/>
                        <a14:foregroundMark x1="50457" y1="18947" x2="69200" y2="19474"/>
                        <a14:foregroundMark x1="69200" y1="19474" x2="84743" y2="17544"/>
                        <a14:foregroundMark x1="76000" y1="32982" x2="70114" y2="35263"/>
                        <a14:foregroundMark x1="71143" y1="15439" x2="89943" y2="15789"/>
                        <a14:foregroundMark x1="76743" y1="35614" x2="76743" y2="35614"/>
                        <a14:foregroundMark x1="61257" y1="62982" x2="60400" y2="77895"/>
                        <a14:foregroundMark x1="50457" y1="85965" x2="50457" y2="65263"/>
                        <a14:foregroundMark x1="50457" y1="65263" x2="50457" y2="65263"/>
                        <a14:foregroundMark x1="49886" y1="97368" x2="49886" y2="97368"/>
                        <a14:foregroundMark x1="2114" y1="54211" x2="2114" y2="54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2995" y="-2828605"/>
            <a:ext cx="7772400" cy="2531581"/>
          </a:xfrm>
          <a:prstGeom prst="rect">
            <a:avLst/>
          </a:prstGeom>
          <a:effectLst>
            <a:outerShdw blurRad="243162" dist="50800" dir="5400000" sx="100008" sy="100008" algn="ctr" rotWithShape="0">
              <a:srgbClr val="000000">
                <a:alpha val="21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AD310-9091-70D9-9567-E264AF9EA5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9800" y="742022"/>
            <a:ext cx="7772400" cy="5373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08D46A-D6CD-5324-90A7-891F2D737191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0"/>
          </a:blip>
          <a:stretch>
            <a:fillRect/>
          </a:stretch>
        </p:blipFill>
        <p:spPr>
          <a:xfrm>
            <a:off x="2234263" y="909890"/>
            <a:ext cx="7772400" cy="53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95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screenshot of a cellphone&#10;&#10;Description automatically generated">
            <a:extLst>
              <a:ext uri="{FF2B5EF4-FFF2-40B4-BE49-F238E27FC236}">
                <a16:creationId xmlns:a16="http://schemas.microsoft.com/office/drawing/2014/main" id="{DD8882D1-6947-069F-24B0-811E4A3F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719013" y="4518492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8" name="Picture 77" descr="A screenshot of a phone&#10;&#10;Description automatically generated">
            <a:extLst>
              <a:ext uri="{FF2B5EF4-FFF2-40B4-BE49-F238E27FC236}">
                <a16:creationId xmlns:a16="http://schemas.microsoft.com/office/drawing/2014/main" id="{9BD7DABC-77F8-CA7F-36AD-BDF0F3C6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8701840" y="8318322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1" name="Picture 80" descr="A screenshot of a phone&#10;&#10;Description automatically generated">
            <a:extLst>
              <a:ext uri="{FF2B5EF4-FFF2-40B4-BE49-F238E27FC236}">
                <a16:creationId xmlns:a16="http://schemas.microsoft.com/office/drawing/2014/main" id="{E3C49AAB-9554-4250-553A-41B78EC1A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5072422" y="905768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2" name="Picture 81" descr="A screenshot of a phone&#10;&#10;Description automatically generated">
            <a:extLst>
              <a:ext uri="{FF2B5EF4-FFF2-40B4-BE49-F238E27FC236}">
                <a16:creationId xmlns:a16="http://schemas.microsoft.com/office/drawing/2014/main" id="{09527D96-108A-A802-AA91-D162A170B36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00000">
            <a:off x="1773293" y="9212816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3" name="Picture 82" descr="A screen shot of a phone&#10;&#10;Description automatically generated">
            <a:extLst>
              <a:ext uri="{FF2B5EF4-FFF2-40B4-BE49-F238E27FC236}">
                <a16:creationId xmlns:a16="http://schemas.microsoft.com/office/drawing/2014/main" id="{85DF983D-1BE5-EF95-EBE2-47DB16802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4412235" y="4744658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4" name="Picture 83" descr="A screenshot of a phone&#10;&#10;Description automatically generated">
            <a:extLst>
              <a:ext uri="{FF2B5EF4-FFF2-40B4-BE49-F238E27FC236}">
                <a16:creationId xmlns:a16="http://schemas.microsoft.com/office/drawing/2014/main" id="{3F5A0170-5F8A-7800-ECCD-792535E6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71239" y="5499149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6" name="Picture 85" descr="A screenshot of a phone&#10;&#10;Description automatically generated">
            <a:extLst>
              <a:ext uri="{FF2B5EF4-FFF2-40B4-BE49-F238E27FC236}">
                <a16:creationId xmlns:a16="http://schemas.microsoft.com/office/drawing/2014/main" id="{F33DC050-09CE-6489-BE82-E13899281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7020452" y="27956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9" name="Picture 88" descr="A screenshot of a phone&#10;&#10;Description automatically generated">
            <a:extLst>
              <a:ext uri="{FF2B5EF4-FFF2-40B4-BE49-F238E27FC236}">
                <a16:creationId xmlns:a16="http://schemas.microsoft.com/office/drawing/2014/main" id="{081A7E04-0A1B-4D9A-7289-179ED33E0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3391034" y="1018928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0EB8D-CCD8-AADA-1C93-9CF1E0973F29}"/>
              </a:ext>
            </a:extLst>
          </p:cNvPr>
          <p:cNvSpPr/>
          <p:nvPr/>
        </p:nvSpPr>
        <p:spPr>
          <a:xfrm>
            <a:off x="0" y="-3497"/>
            <a:ext cx="12192000" cy="687123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68" name="Picture 67" descr="A screenshot of a computer&#10;&#10;Description automatically generated">
            <a:extLst>
              <a:ext uri="{FF2B5EF4-FFF2-40B4-BE49-F238E27FC236}">
                <a16:creationId xmlns:a16="http://schemas.microsoft.com/office/drawing/2014/main" id="{E549A3C4-4D1C-2520-55AE-1DFF03DE9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4252" y="346046"/>
            <a:ext cx="7772400" cy="6159868"/>
          </a:xfrm>
          <a:prstGeom prst="rect">
            <a:avLst/>
          </a:prstGeom>
        </p:spPr>
      </p:pic>
      <p:pic>
        <p:nvPicPr>
          <p:cNvPr id="1030" name="Picture 6" descr="Discord logo icon, social media icon 23741147 PNG">
            <a:extLst>
              <a:ext uri="{FF2B5EF4-FFF2-40B4-BE49-F238E27FC236}">
                <a16:creationId xmlns:a16="http://schemas.microsoft.com/office/drawing/2014/main" id="{D3FAD21A-530D-4B70-7ED1-7F7E3132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158" y="5757994"/>
            <a:ext cx="421784" cy="4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533EB-2713-8CB5-34DE-C4156458F4CE}"/>
              </a:ext>
            </a:extLst>
          </p:cNvPr>
          <p:cNvSpPr txBox="1"/>
          <p:nvPr/>
        </p:nvSpPr>
        <p:spPr>
          <a:xfrm>
            <a:off x="6566960" y="3896030"/>
            <a:ext cx="1596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 / CD Pipeline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55205-241D-6841-F035-095F836FAE14}"/>
              </a:ext>
            </a:extLst>
          </p:cNvPr>
          <p:cNvSpPr/>
          <p:nvPr/>
        </p:nvSpPr>
        <p:spPr>
          <a:xfrm>
            <a:off x="7799073" y="5681444"/>
            <a:ext cx="1755235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8571B-1DF5-4415-7068-8C2A8D602E72}"/>
              </a:ext>
            </a:extLst>
          </p:cNvPr>
          <p:cNvSpPr txBox="1"/>
          <p:nvPr/>
        </p:nvSpPr>
        <p:spPr>
          <a:xfrm>
            <a:off x="8455382" y="5433664"/>
            <a:ext cx="12221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 Notification 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9078DC-B4B7-75C2-E8A4-D9CDCE3F0AC3}"/>
              </a:ext>
            </a:extLst>
          </p:cNvPr>
          <p:cNvSpPr/>
          <p:nvPr/>
        </p:nvSpPr>
        <p:spPr>
          <a:xfrm>
            <a:off x="9805031" y="4132352"/>
            <a:ext cx="1629873" cy="7413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5A695-CEFF-53AD-79C7-3075D63DB1A3}"/>
              </a:ext>
            </a:extLst>
          </p:cNvPr>
          <p:cNvSpPr txBox="1"/>
          <p:nvPr/>
        </p:nvSpPr>
        <p:spPr>
          <a:xfrm>
            <a:off x="9707417" y="3862212"/>
            <a:ext cx="159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EFK Logging System</a:t>
            </a:r>
            <a:endParaRPr lang="en-KR" sz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AFB26-CE1F-70B2-9BF6-D6B39F465F01}"/>
              </a:ext>
            </a:extLst>
          </p:cNvPr>
          <p:cNvSpPr/>
          <p:nvPr/>
        </p:nvSpPr>
        <p:spPr>
          <a:xfrm>
            <a:off x="10336360" y="4962002"/>
            <a:ext cx="1159429" cy="67783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B5368-4359-2817-6DFA-4BDD0F941260}"/>
              </a:ext>
            </a:extLst>
          </p:cNvPr>
          <p:cNvSpPr txBox="1"/>
          <p:nvPr/>
        </p:nvSpPr>
        <p:spPr>
          <a:xfrm>
            <a:off x="10226261" y="5627189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Monitoring System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02303C-98C4-BCA4-37D7-F218DC63D895}"/>
              </a:ext>
            </a:extLst>
          </p:cNvPr>
          <p:cNvSpPr/>
          <p:nvPr/>
        </p:nvSpPr>
        <p:spPr>
          <a:xfrm>
            <a:off x="4022968" y="4164538"/>
            <a:ext cx="3693534" cy="209902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EE1480-33A0-84F3-6685-475C508A2409}"/>
              </a:ext>
            </a:extLst>
          </p:cNvPr>
          <p:cNvSpPr/>
          <p:nvPr/>
        </p:nvSpPr>
        <p:spPr>
          <a:xfrm>
            <a:off x="6900702" y="363978"/>
            <a:ext cx="1883793" cy="84030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25714-1789-0611-13B3-9514E8C491FE}"/>
              </a:ext>
            </a:extLst>
          </p:cNvPr>
          <p:cNvSpPr txBox="1"/>
          <p:nvPr/>
        </p:nvSpPr>
        <p:spPr>
          <a:xfrm>
            <a:off x="6815525" y="1180440"/>
            <a:ext cx="1594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Autoscaling</a:t>
            </a:r>
            <a:endParaRPr lang="en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4" name="Picture 33" descr="A person in a black and white uniform&#10;&#10;Description automatically generated">
            <a:extLst>
              <a:ext uri="{FF2B5EF4-FFF2-40B4-BE49-F238E27FC236}">
                <a16:creationId xmlns:a16="http://schemas.microsoft.com/office/drawing/2014/main" id="{4EF52A39-DA2A-3D65-1B92-24218EBD3C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52991" y="5571533"/>
            <a:ext cx="939800" cy="939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B5BEEF-5B20-F8CB-CB7C-20F7AB064472}"/>
              </a:ext>
            </a:extLst>
          </p:cNvPr>
          <p:cNvSpPr txBox="1"/>
          <p:nvPr/>
        </p:nvSpPr>
        <p:spPr>
          <a:xfrm>
            <a:off x="287914" y="263869"/>
            <a:ext cx="225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Infrastructure (</a:t>
            </a:r>
            <a:r>
              <a:rPr 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aws</a:t>
            </a:r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A05155-A8DE-852E-8073-B620B90131B9}"/>
              </a:ext>
            </a:extLst>
          </p:cNvPr>
          <p:cNvSpPr txBox="1"/>
          <p:nvPr/>
        </p:nvSpPr>
        <p:spPr>
          <a:xfrm>
            <a:off x="352991" y="6522118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손보석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547C8-7B8E-B039-D11A-A140A9EF441B}"/>
              </a:ext>
            </a:extLst>
          </p:cNvPr>
          <p:cNvSpPr/>
          <p:nvPr/>
        </p:nvSpPr>
        <p:spPr>
          <a:xfrm>
            <a:off x="-155313" y="-84699"/>
            <a:ext cx="12459608" cy="6985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A568E-8BA6-FC1F-F1EE-1DB8F02ECF7B}"/>
              </a:ext>
            </a:extLst>
          </p:cNvPr>
          <p:cNvSpPr txBox="1"/>
          <p:nvPr/>
        </p:nvSpPr>
        <p:spPr>
          <a:xfrm>
            <a:off x="-155313" y="223739"/>
            <a:ext cx="183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rgbClr val="004FC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Backend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11E2AF-B901-A9A0-E39F-3C36788E97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11" b="94399" l="3874" r="96186">
                        <a14:foregroundMark x1="17044" y1="6079" x2="29201" y2="13593"/>
                        <a14:foregroundMark x1="25864" y1="32240" x2="25864" y2="44194"/>
                        <a14:foregroundMark x1="34744" y1="32923" x2="34744" y2="43511"/>
                        <a14:foregroundMark x1="34744" y1="43511" x2="34744" y2="43511"/>
                        <a14:foregroundMark x1="13766" y1="31967" x2="13766" y2="46380"/>
                        <a14:foregroundMark x1="5542" y1="33880" x2="5542" y2="47746"/>
                        <a14:foregroundMark x1="6794" y1="28893" x2="5721" y2="33607"/>
                        <a14:foregroundMark x1="3874" y1="29167" x2="3874" y2="37637"/>
                        <a14:foregroundMark x1="5721" y1="58128" x2="5721" y2="70355"/>
                        <a14:foregroundMark x1="15614" y1="58128" x2="15614" y2="66393"/>
                        <a14:foregroundMark x1="24851" y1="56967" x2="24851" y2="69672"/>
                        <a14:foregroundMark x1="34088" y1="57172" x2="34088" y2="69877"/>
                        <a14:foregroundMark x1="43147" y1="56216" x2="43147" y2="56216"/>
                        <a14:foregroundMark x1="44815" y1="64003" x2="44815" y2="64003"/>
                        <a14:foregroundMark x1="62038" y1="60041" x2="62038" y2="60041"/>
                        <a14:foregroundMark x1="74195" y1="62363" x2="74195" y2="62363"/>
                        <a14:foregroundMark x1="61025" y1="66120" x2="61025" y2="66120"/>
                        <a14:foregroundMark x1="83194" y1="62158" x2="83194" y2="62158"/>
                        <a14:foregroundMark x1="90226" y1="56011" x2="90226" y2="56011"/>
                        <a14:foregroundMark x1="86114" y1="83538" x2="86114" y2="83538"/>
                        <a14:foregroundMark x1="95769" y1="64481" x2="95769" y2="64481"/>
                        <a14:foregroundMark x1="94338" y1="69194" x2="94338" y2="61885"/>
                        <a14:foregroundMark x1="76639" y1="82855" x2="76460" y2="86612"/>
                        <a14:foregroundMark x1="83611" y1="81421" x2="83611" y2="91803"/>
                        <a14:foregroundMark x1="71514" y1="94399" x2="71514" y2="94399"/>
                        <a14:foregroundMark x1="63468" y1="34085" x2="63468" y2="34085"/>
                        <a14:foregroundMark x1="82837" y1="34085" x2="82837" y2="34085"/>
                        <a14:foregroundMark x1="96186" y1="32923" x2="96186" y2="32923"/>
                        <a14:foregroundMark x1="72765" y1="34563" x2="72765" y2="34563"/>
                        <a14:foregroundMark x1="71275" y1="41189" x2="71275" y2="41189"/>
                        <a14:foregroundMark x1="69070" y1="38115" x2="69070" y2="38115"/>
                        <a14:foregroundMark x1="72348" y1="41872" x2="66567" y2="42828"/>
                        <a14:foregroundMark x1="55304" y1="59290" x2="55304" y2="64686"/>
                        <a14:foregroundMark x1="56734" y1="50820" x2="57151" y2="54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731" y="-5587799"/>
            <a:ext cx="5897694" cy="5145544"/>
          </a:xfrm>
          <a:prstGeom prst="rect">
            <a:avLst/>
          </a:prstGeom>
          <a:effectLst>
            <a:outerShdw blurRad="372161" dist="50800" dir="5400000" sx="99778" sy="99778" algn="ctr" rotWithShape="0">
              <a:srgbClr val="000000">
                <a:alpha val="20093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35938-9E3A-FB46-2F49-7406ADA7FF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7193" l="2114" r="96800">
                        <a14:foregroundMark x1="54057" y1="32982" x2="56343" y2="68772"/>
                        <a14:foregroundMark x1="56914" y1="22105" x2="35543" y2="23333"/>
                        <a14:foregroundMark x1="67543" y1="18947" x2="86114" y2="19474"/>
                        <a14:foregroundMark x1="86114" y1="19474" x2="93143" y2="14561"/>
                        <a14:foregroundMark x1="93143" y1="14561" x2="94800" y2="33860"/>
                        <a14:foregroundMark x1="94800" y1="33860" x2="88629" y2="51053"/>
                        <a14:foregroundMark x1="88629" y1="51053" x2="73200" y2="45789"/>
                        <a14:foregroundMark x1="73200" y1="45789" x2="67314" y2="53509"/>
                        <a14:foregroundMark x1="67314" y1="53509" x2="65829" y2="85439"/>
                        <a14:foregroundMark x1="67543" y1="94211" x2="66629" y2="46140"/>
                        <a14:foregroundMark x1="66629" y1="46140" x2="66571" y2="45439"/>
                        <a14:foregroundMark x1="96800" y1="47193" x2="96800" y2="18947"/>
                        <a14:foregroundMark x1="92971" y1="58070" x2="83886" y2="58596"/>
                        <a14:foregroundMark x1="65371" y1="20351" x2="30743" y2="14386"/>
                        <a14:foregroundMark x1="30743" y1="14386" x2="31086" y2="12807"/>
                        <a14:foregroundMark x1="16743" y1="16667" x2="9657" y2="17368"/>
                        <a14:foregroundMark x1="9657" y1="17368" x2="7714" y2="35965"/>
                        <a14:foregroundMark x1="7714" y1="35965" x2="15657" y2="52632"/>
                        <a14:foregroundMark x1="15657" y1="52632" x2="18743" y2="53684"/>
                        <a14:foregroundMark x1="7600" y1="35263" x2="16743" y2="35263"/>
                        <a14:foregroundMark x1="16743" y1="35263" x2="23886" y2="33158"/>
                        <a14:foregroundMark x1="23886" y1="33158" x2="25371" y2="29474"/>
                        <a14:foregroundMark x1="43886" y1="36491" x2="21714" y2="37018"/>
                        <a14:foregroundMark x1="21714" y1="37018" x2="20914" y2="34386"/>
                        <a14:foregroundMark x1="50457" y1="18947" x2="69200" y2="19474"/>
                        <a14:foregroundMark x1="69200" y1="19474" x2="84743" y2="17544"/>
                        <a14:foregroundMark x1="76000" y1="32982" x2="70114" y2="35263"/>
                        <a14:foregroundMark x1="71143" y1="15439" x2="89943" y2="15789"/>
                        <a14:foregroundMark x1="76743" y1="35614" x2="76743" y2="35614"/>
                        <a14:foregroundMark x1="61257" y1="62982" x2="60400" y2="77895"/>
                        <a14:foregroundMark x1="50457" y1="85965" x2="50457" y2="65263"/>
                        <a14:foregroundMark x1="50457" y1="65263" x2="50457" y2="65263"/>
                        <a14:foregroundMark x1="49886" y1="97368" x2="49886" y2="97368"/>
                        <a14:foregroundMark x1="2114" y1="54211" x2="2114" y2="54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2995" y="-2828605"/>
            <a:ext cx="7772400" cy="2531581"/>
          </a:xfrm>
          <a:prstGeom prst="rect">
            <a:avLst/>
          </a:prstGeom>
          <a:effectLst>
            <a:outerShdw blurRad="243162" dist="50800" dir="5400000" sx="100008" sy="100008" algn="ctr" rotWithShape="0">
              <a:srgbClr val="000000">
                <a:alpha val="21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AD310-9091-70D9-9567-E264AF9EA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086" y="480577"/>
            <a:ext cx="7772400" cy="5373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641BC-FEFB-0C88-26FA-4FEBBD532A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6056" y="1338813"/>
            <a:ext cx="7772400" cy="5318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0C264-7770-20FA-8A30-2CD6FB607704}"/>
              </a:ext>
            </a:extLst>
          </p:cNvPr>
          <p:cNvSpPr/>
          <p:nvPr/>
        </p:nvSpPr>
        <p:spPr>
          <a:xfrm>
            <a:off x="-155313" y="6900523"/>
            <a:ext cx="12628216" cy="7109873"/>
          </a:xfrm>
          <a:prstGeom prst="rect">
            <a:avLst/>
          </a:prstGeom>
          <a:gradFill>
            <a:gsLst>
              <a:gs pos="0">
                <a:srgbClr val="0094FE"/>
              </a:gs>
              <a:gs pos="100000">
                <a:srgbClr val="0177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9" name="Picture 1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EDB61418-F19D-55E7-4078-9F3CE280A2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3359" y="7062723"/>
            <a:ext cx="846055" cy="76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2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A screenshot of a phone&#10;&#10;Description automatically generated">
            <a:extLst>
              <a:ext uri="{FF2B5EF4-FFF2-40B4-BE49-F238E27FC236}">
                <a16:creationId xmlns:a16="http://schemas.microsoft.com/office/drawing/2014/main" id="{F33DC050-09CE-6489-BE82-E13899281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020452" y="27956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9" name="Picture 88" descr="A screenshot of a phone&#10;&#10;Description automatically generated">
            <a:extLst>
              <a:ext uri="{FF2B5EF4-FFF2-40B4-BE49-F238E27FC236}">
                <a16:creationId xmlns:a16="http://schemas.microsoft.com/office/drawing/2014/main" id="{081A7E04-0A1B-4D9A-7289-179ED33E0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3391034" y="1018928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507D832-6FEA-F58D-89B0-36B0943B73E7}"/>
              </a:ext>
            </a:extLst>
          </p:cNvPr>
          <p:cNvSpPr txBox="1"/>
          <p:nvPr/>
        </p:nvSpPr>
        <p:spPr>
          <a:xfrm>
            <a:off x="-155313" y="-611472"/>
            <a:ext cx="18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Infrastructure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5" name="Picture 14" descr="A person in a black and white uniform&#10;&#10;Description automatically generated">
            <a:extLst>
              <a:ext uri="{FF2B5EF4-FFF2-40B4-BE49-F238E27FC236}">
                <a16:creationId xmlns:a16="http://schemas.microsoft.com/office/drawing/2014/main" id="{0C6287DB-9DB6-3DC0-8C2B-E808310E7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2991" y="12387984"/>
            <a:ext cx="939800" cy="9398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37CE916-9BD8-C499-651F-7E243B5FEB48}"/>
              </a:ext>
            </a:extLst>
          </p:cNvPr>
          <p:cNvGrpSpPr/>
          <p:nvPr/>
        </p:nvGrpSpPr>
        <p:grpSpPr>
          <a:xfrm>
            <a:off x="4791380" y="2837297"/>
            <a:ext cx="2203558" cy="1183406"/>
            <a:chOff x="7058277" y="4571484"/>
            <a:chExt cx="2203558" cy="11834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8490D0-9C5E-D3C4-07FC-33C26613FC19}"/>
                </a:ext>
              </a:extLst>
            </p:cNvPr>
            <p:cNvSpPr txBox="1"/>
            <p:nvPr/>
          </p:nvSpPr>
          <p:spPr>
            <a:xfrm>
              <a:off x="7058277" y="4571484"/>
              <a:ext cx="218842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6600" b="1" dirty="0">
                  <a:solidFill>
                    <a:schemeClr val="bg1">
                      <a:alpha val="0"/>
                    </a:schemeClr>
                  </a:solidFill>
                  <a:latin typeface="Arista 2.0" panose="02000506000000020004" pitchFamily="2" charset="0"/>
                  <a:ea typeface="Pretendard" panose="02000503000000020004" pitchFamily="2" charset="-127"/>
                  <a:cs typeface="Pretendard" panose="02000503000000020004" pitchFamily="2" charset="-127"/>
                </a:rPr>
                <a:t>NAEIL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B25884-6893-73E1-AF5C-A2072625C115}"/>
                </a:ext>
              </a:extLst>
            </p:cNvPr>
            <p:cNvSpPr txBox="1"/>
            <p:nvPr/>
          </p:nvSpPr>
          <p:spPr>
            <a:xfrm>
              <a:off x="7060591" y="5385558"/>
              <a:ext cx="2201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alpha val="0"/>
                    </a:schemeClr>
                  </a:solidFill>
                  <a:latin typeface="Cafe24 Ssurround OTF Bold" panose="020F0800000000000000" pitchFamily="34" charset="-127"/>
                  <a:ea typeface="Cafe24 Ssurround OTF Bold" panose="020F0800000000000000" pitchFamily="34" charset="-127"/>
                  <a:cs typeface="Pretendard" panose="02000503000000020004" pitchFamily="2" charset="-127"/>
                </a:rPr>
                <a:t>더 나은 내일을 위한</a:t>
              </a:r>
              <a:endParaRPr lang="en-US" altLang="ko-KR" dirty="0">
                <a:solidFill>
                  <a:schemeClr val="bg1">
                    <a:alpha val="0"/>
                  </a:schemeClr>
                </a:solidFill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04D8C6D-11E4-CA66-A09A-D31C054BCA0E}"/>
              </a:ext>
            </a:extLst>
          </p:cNvPr>
          <p:cNvSpPr txBox="1"/>
          <p:nvPr/>
        </p:nvSpPr>
        <p:spPr>
          <a:xfrm>
            <a:off x="352991" y="12973718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손보석</a:t>
            </a:r>
            <a:endParaRPr lang="en-KR" sz="1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FF778E-EA1C-606D-40FE-23C88C5B9DA5}"/>
              </a:ext>
            </a:extLst>
          </p:cNvPr>
          <p:cNvSpPr/>
          <p:nvPr/>
        </p:nvSpPr>
        <p:spPr>
          <a:xfrm>
            <a:off x="0" y="-3497"/>
            <a:ext cx="12192000" cy="687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748A363-3781-1539-FDA5-5BDA1AF55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86" y="480577"/>
            <a:ext cx="7772400" cy="53739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906F9E-9FD1-802B-8B69-22C88EEB9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6056" y="1338813"/>
            <a:ext cx="7772400" cy="53185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ED7528-5B70-CBCD-F041-371E128AE57F}"/>
              </a:ext>
            </a:extLst>
          </p:cNvPr>
          <p:cNvSpPr txBox="1"/>
          <p:nvPr/>
        </p:nvSpPr>
        <p:spPr>
          <a:xfrm>
            <a:off x="-155313" y="223739"/>
            <a:ext cx="183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600" dirty="0">
                <a:solidFill>
                  <a:srgbClr val="004FC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D7E1F1-1A51-AB9F-6D97-EF0DB42C185A}"/>
              </a:ext>
            </a:extLst>
          </p:cNvPr>
          <p:cNvSpPr/>
          <p:nvPr/>
        </p:nvSpPr>
        <p:spPr>
          <a:xfrm>
            <a:off x="-297722" y="-18314"/>
            <a:ext cx="12628216" cy="7109873"/>
          </a:xfrm>
          <a:prstGeom prst="rect">
            <a:avLst/>
          </a:prstGeom>
          <a:gradFill>
            <a:gsLst>
              <a:gs pos="0">
                <a:srgbClr val="0094FE"/>
              </a:gs>
              <a:gs pos="100000">
                <a:srgbClr val="0177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93CD2469-4342-9C4B-F211-663121E92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3359" y="3139113"/>
            <a:ext cx="846055" cy="7673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696FFC2-F07C-F31E-FA2D-45EF2ABFD35D}"/>
              </a:ext>
            </a:extLst>
          </p:cNvPr>
          <p:cNvGrpSpPr/>
          <p:nvPr/>
        </p:nvGrpSpPr>
        <p:grpSpPr>
          <a:xfrm>
            <a:off x="4923053" y="2852097"/>
            <a:ext cx="2203558" cy="1183406"/>
            <a:chOff x="7058277" y="4571484"/>
            <a:chExt cx="2203558" cy="11834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43A596-4DB1-413D-A7F1-2A39FD8DC0F4}"/>
                </a:ext>
              </a:extLst>
            </p:cNvPr>
            <p:cNvSpPr txBox="1"/>
            <p:nvPr/>
          </p:nvSpPr>
          <p:spPr>
            <a:xfrm>
              <a:off x="7058277" y="4571484"/>
              <a:ext cx="218842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6600" b="1" dirty="0">
                  <a:solidFill>
                    <a:schemeClr val="bg1">
                      <a:alpha val="0"/>
                    </a:schemeClr>
                  </a:solidFill>
                  <a:latin typeface="Arista 2.0" panose="02000506000000020004" pitchFamily="2" charset="0"/>
                  <a:ea typeface="Pretendard" panose="02000503000000020004" pitchFamily="2" charset="-127"/>
                  <a:cs typeface="Pretendard" panose="02000503000000020004" pitchFamily="2" charset="-127"/>
                </a:rPr>
                <a:t>NAEIL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04F914-27A3-A7B7-8BD0-93FCB85150A8}"/>
                </a:ext>
              </a:extLst>
            </p:cNvPr>
            <p:cNvSpPr txBox="1"/>
            <p:nvPr/>
          </p:nvSpPr>
          <p:spPr>
            <a:xfrm>
              <a:off x="7060591" y="5385558"/>
              <a:ext cx="2201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alpha val="0"/>
                    </a:schemeClr>
                  </a:solidFill>
                  <a:latin typeface="Cafe24 Ssurround OTF Bold" panose="020F0800000000000000" pitchFamily="34" charset="-127"/>
                  <a:ea typeface="Cafe24 Ssurround OTF Bold" panose="020F0800000000000000" pitchFamily="34" charset="-127"/>
                  <a:cs typeface="Pretendard" panose="02000503000000020004" pitchFamily="2" charset="-127"/>
                </a:rPr>
                <a:t>더 나은 내일을 위한</a:t>
              </a:r>
              <a:endParaRPr lang="en-US" altLang="ko-KR" dirty="0">
                <a:solidFill>
                  <a:schemeClr val="bg1">
                    <a:alpha val="0"/>
                  </a:schemeClr>
                </a:solidFill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458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E802A2-B01B-FEF2-9A39-6B6B3B43A593}"/>
              </a:ext>
            </a:extLst>
          </p:cNvPr>
          <p:cNvGrpSpPr/>
          <p:nvPr/>
        </p:nvGrpSpPr>
        <p:grpSpPr>
          <a:xfrm>
            <a:off x="2642307" y="2090172"/>
            <a:ext cx="2227445" cy="2677656"/>
            <a:chOff x="2642307" y="1926027"/>
            <a:chExt cx="2449457" cy="2944541"/>
          </a:xfrm>
        </p:grpSpPr>
        <p:pic>
          <p:nvPicPr>
            <p:cNvPr id="7" name="Picture 6" descr="A cell phone with a blue screen&#10;&#10;Description automatically generated">
              <a:extLst>
                <a:ext uri="{FF2B5EF4-FFF2-40B4-BE49-F238E27FC236}">
                  <a16:creationId xmlns:a16="http://schemas.microsoft.com/office/drawing/2014/main" id="{3E0BF220-AB83-9A6C-D159-DBE40A81E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2307" y="1926027"/>
              <a:ext cx="1547177" cy="2632367"/>
            </a:xfrm>
            <a:prstGeom prst="rect">
              <a:avLst/>
            </a:prstGeom>
          </p:spPr>
        </p:pic>
        <p:pic>
          <p:nvPicPr>
            <p:cNvPr id="11" name="Picture 10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AD7CFA50-8E32-D2B0-E314-DA4D31D5D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289" y="2097250"/>
              <a:ext cx="1434475" cy="277331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C32CF3-6AC6-13D5-B77D-77AD915358C0}"/>
              </a:ext>
            </a:extLst>
          </p:cNvPr>
          <p:cNvGrpSpPr/>
          <p:nvPr/>
        </p:nvGrpSpPr>
        <p:grpSpPr>
          <a:xfrm>
            <a:off x="-5861106" y="1229579"/>
            <a:ext cx="5723698" cy="3929972"/>
            <a:chOff x="-1149015" y="3424139"/>
            <a:chExt cx="5723698" cy="5552684"/>
          </a:xfrm>
          <a:gradFill>
            <a:gsLst>
              <a:gs pos="0">
                <a:srgbClr val="0094FE"/>
              </a:gs>
              <a:gs pos="100000">
                <a:srgbClr val="004FCB"/>
              </a:gs>
            </a:gsLst>
            <a:lin ang="4200000" scaled="0"/>
          </a:gra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DF3120-A270-741C-AEF2-663835794DCB}"/>
                </a:ext>
              </a:extLst>
            </p:cNvPr>
            <p:cNvSpPr/>
            <p:nvPr/>
          </p:nvSpPr>
          <p:spPr>
            <a:xfrm>
              <a:off x="-1149015" y="3424139"/>
              <a:ext cx="5113137" cy="511313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052FEB9-5212-5551-CEF1-FD7325CF5472}"/>
                </a:ext>
              </a:extLst>
            </p:cNvPr>
            <p:cNvSpPr/>
            <p:nvPr/>
          </p:nvSpPr>
          <p:spPr>
            <a:xfrm>
              <a:off x="1630700" y="5058383"/>
              <a:ext cx="2943983" cy="391844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pic>
        <p:nvPicPr>
          <p:cNvPr id="12" name="Picture 11" descr="A cartoon hand holding a cell phone&#10;&#10;Description automatically generated">
            <a:extLst>
              <a:ext uri="{FF2B5EF4-FFF2-40B4-BE49-F238E27FC236}">
                <a16:creationId xmlns:a16="http://schemas.microsoft.com/office/drawing/2014/main" id="{E7F1984B-5135-2D0D-C455-8C918A96E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40368" y="82647"/>
            <a:ext cx="4597167" cy="5728144"/>
          </a:xfrm>
          <a:prstGeom prst="rect">
            <a:avLst/>
          </a:prstGeom>
          <a:noFill/>
          <a:effectLst>
            <a:outerShdw blurRad="815365" dist="38100" dir="2700000" sx="102000" sy="102000" algn="tl" rotWithShape="0">
              <a:prstClr val="black">
                <a:alpha val="26000"/>
              </a:prstClr>
            </a:outerShdw>
          </a:effectLst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8AD88E06-629A-7DA7-E59B-6A8F5DEEEB20}"/>
              </a:ext>
            </a:extLst>
          </p:cNvPr>
          <p:cNvSpPr/>
          <p:nvPr/>
        </p:nvSpPr>
        <p:spPr>
          <a:xfrm>
            <a:off x="8724708" y="-3742167"/>
            <a:ext cx="4896757" cy="3617242"/>
          </a:xfrm>
          <a:custGeom>
            <a:avLst/>
            <a:gdLst>
              <a:gd name="connsiteX0" fmla="*/ 11969 w 4896757"/>
              <a:gd name="connsiteY0" fmla="*/ 442869 h 3617242"/>
              <a:gd name="connsiteX1" fmla="*/ 731496 w 4896757"/>
              <a:gd name="connsiteY1" fmla="*/ 2181728 h 3617242"/>
              <a:gd name="connsiteX2" fmla="*/ 2260493 w 4896757"/>
              <a:gd name="connsiteY2" fmla="*/ 2556482 h 3617242"/>
              <a:gd name="connsiteX3" fmla="*/ 3369765 w 4896757"/>
              <a:gd name="connsiteY3" fmla="*/ 3410921 h 3617242"/>
              <a:gd name="connsiteX4" fmla="*/ 4628939 w 4896757"/>
              <a:gd name="connsiteY4" fmla="*/ 3485872 h 3617242"/>
              <a:gd name="connsiteX5" fmla="*/ 4793831 w 4896757"/>
              <a:gd name="connsiteY5" fmla="*/ 1851944 h 3617242"/>
              <a:gd name="connsiteX6" fmla="*/ 4494028 w 4896757"/>
              <a:gd name="connsiteY6" fmla="*/ 98095 h 3617242"/>
              <a:gd name="connsiteX7" fmla="*/ 641555 w 4896757"/>
              <a:gd name="connsiteY7" fmla="*/ 247997 h 3617242"/>
              <a:gd name="connsiteX8" fmla="*/ 11969 w 4896757"/>
              <a:gd name="connsiteY8" fmla="*/ 442869 h 361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96757" h="3617242">
                <a:moveTo>
                  <a:pt x="11969" y="442869"/>
                </a:moveTo>
                <a:cubicBezTo>
                  <a:pt x="26959" y="765157"/>
                  <a:pt x="356742" y="1829459"/>
                  <a:pt x="731496" y="2181728"/>
                </a:cubicBezTo>
                <a:cubicBezTo>
                  <a:pt x="1106250" y="2533997"/>
                  <a:pt x="1820782" y="2351617"/>
                  <a:pt x="2260493" y="2556482"/>
                </a:cubicBezTo>
                <a:cubicBezTo>
                  <a:pt x="2700205" y="2761348"/>
                  <a:pt x="2975024" y="3256023"/>
                  <a:pt x="3369765" y="3410921"/>
                </a:cubicBezTo>
                <a:cubicBezTo>
                  <a:pt x="3764506" y="3565819"/>
                  <a:pt x="4391595" y="3745702"/>
                  <a:pt x="4628939" y="3485872"/>
                </a:cubicBezTo>
                <a:cubicBezTo>
                  <a:pt x="4866283" y="3226043"/>
                  <a:pt x="4816316" y="2416574"/>
                  <a:pt x="4793831" y="1851944"/>
                </a:cubicBezTo>
                <a:cubicBezTo>
                  <a:pt x="4771346" y="1287315"/>
                  <a:pt x="5186074" y="365419"/>
                  <a:pt x="4494028" y="98095"/>
                </a:cubicBezTo>
                <a:cubicBezTo>
                  <a:pt x="3801982" y="-169230"/>
                  <a:pt x="1381070" y="188036"/>
                  <a:pt x="641555" y="247997"/>
                </a:cubicBezTo>
                <a:cubicBezTo>
                  <a:pt x="-97960" y="307958"/>
                  <a:pt x="-3021" y="120581"/>
                  <a:pt x="11969" y="442869"/>
                </a:cubicBezTo>
                <a:close/>
              </a:path>
            </a:pathLst>
          </a:custGeom>
          <a:gradFill>
            <a:gsLst>
              <a:gs pos="0">
                <a:srgbClr val="004EC7"/>
              </a:gs>
              <a:gs pos="100000">
                <a:srgbClr val="0094FE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81DC1-6E79-41E8-D374-380F3DEB740E}"/>
              </a:ext>
            </a:extLst>
          </p:cNvPr>
          <p:cNvSpPr txBox="1"/>
          <p:nvPr/>
        </p:nvSpPr>
        <p:spPr>
          <a:xfrm>
            <a:off x="889379" y="673583"/>
            <a:ext cx="14830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63F01-ADA6-8307-8513-464C1282C242}"/>
              </a:ext>
            </a:extLst>
          </p:cNvPr>
          <p:cNvSpPr txBox="1"/>
          <p:nvPr/>
        </p:nvSpPr>
        <p:spPr>
          <a:xfrm>
            <a:off x="7428520" y="2192912"/>
            <a:ext cx="25923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1.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서비스 아이디어</a:t>
            </a:r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2.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기능 설명</a:t>
            </a:r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3.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개발 진행상황</a:t>
            </a:r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4.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팀원소개</a:t>
            </a:r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16AB2-175C-E242-FD2F-4F217DD1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2742" y="6114188"/>
            <a:ext cx="736600" cy="736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2FD07F-4F95-9156-6DA2-C57E14408C62}"/>
              </a:ext>
            </a:extLst>
          </p:cNvPr>
          <p:cNvSpPr txBox="1"/>
          <p:nvPr/>
        </p:nvSpPr>
        <p:spPr>
          <a:xfrm>
            <a:off x="4801415" y="7122359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4800" b="1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268EC-70AD-ABBA-904F-1DBC0E81A315}"/>
              </a:ext>
            </a:extLst>
          </p:cNvPr>
          <p:cNvSpPr txBox="1"/>
          <p:nvPr/>
        </p:nvSpPr>
        <p:spPr>
          <a:xfrm>
            <a:off x="7214296" y="-1879425"/>
            <a:ext cx="21884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6600" b="1" dirty="0">
                <a:gradFill flip="none" rotWithShape="1">
                  <a:gsLst>
                    <a:gs pos="100000">
                      <a:srgbClr val="004EC7"/>
                    </a:gs>
                    <a:gs pos="0">
                      <a:srgbClr val="0094FE"/>
                    </a:gs>
                  </a:gsLst>
                  <a:lin ang="2400000" scaled="0"/>
                  <a:tileRect/>
                </a:gradFill>
                <a:latin typeface="Arista 2.0" panose="02000506000000020004" pitchFamily="2" charset="0"/>
                <a:ea typeface="Pretendard" panose="02000503000000020004" pitchFamily="2" charset="-127"/>
                <a:cs typeface="Pretendard" panose="02000503000000020004" pitchFamily="2" charset="-127"/>
              </a:rPr>
              <a:t>NAEIL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43263-9C5F-F619-A634-6DEC5051552C}"/>
              </a:ext>
            </a:extLst>
          </p:cNvPr>
          <p:cNvSpPr txBox="1"/>
          <p:nvPr/>
        </p:nvSpPr>
        <p:spPr>
          <a:xfrm>
            <a:off x="7216610" y="-106535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gradFill flip="none" rotWithShape="1">
                  <a:gsLst>
                    <a:gs pos="100000">
                      <a:srgbClr val="004EC7"/>
                    </a:gs>
                    <a:gs pos="0">
                      <a:srgbClr val="0094FE"/>
                    </a:gs>
                  </a:gsLst>
                  <a:lin ang="2400000" scaled="0"/>
                  <a:tileRect/>
                </a:gradFill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rPr>
              <a:t>더 나은 내일을 위한</a:t>
            </a:r>
            <a:endParaRPr lang="en-US" altLang="ko-KR" dirty="0">
              <a:gradFill flip="none" rotWithShape="1">
                <a:gsLst>
                  <a:gs pos="100000">
                    <a:srgbClr val="004EC7"/>
                  </a:gs>
                  <a:gs pos="0">
                    <a:srgbClr val="0094FE"/>
                  </a:gs>
                </a:gsLst>
                <a:lin ang="2400000" scaled="0"/>
                <a:tileRect/>
              </a:gradFill>
              <a:latin typeface="Cafe24 Ssurround OTF Bold" panose="020F0800000000000000" pitchFamily="34" charset="-127"/>
              <a:ea typeface="Cafe24 Ssurround OTF Bold" panose="020F0800000000000000" pitchFamily="34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50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A screenshot of a phone&#10;&#10;Description automatically generated">
            <a:extLst>
              <a:ext uri="{FF2B5EF4-FFF2-40B4-BE49-F238E27FC236}">
                <a16:creationId xmlns:a16="http://schemas.microsoft.com/office/drawing/2014/main" id="{F33DC050-09CE-6489-BE82-E13899281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020452" y="27956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9" name="Picture 88" descr="A screenshot of a phone&#10;&#10;Description automatically generated">
            <a:extLst>
              <a:ext uri="{FF2B5EF4-FFF2-40B4-BE49-F238E27FC236}">
                <a16:creationId xmlns:a16="http://schemas.microsoft.com/office/drawing/2014/main" id="{081A7E04-0A1B-4D9A-7289-179ED33E0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3391034" y="1018928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507D832-6FEA-F58D-89B0-36B0943B73E7}"/>
              </a:ext>
            </a:extLst>
          </p:cNvPr>
          <p:cNvSpPr txBox="1"/>
          <p:nvPr/>
        </p:nvSpPr>
        <p:spPr>
          <a:xfrm>
            <a:off x="-155313" y="-611472"/>
            <a:ext cx="18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Infrastructure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FF778E-EA1C-606D-40FE-23C88C5B9DA5}"/>
              </a:ext>
            </a:extLst>
          </p:cNvPr>
          <p:cNvSpPr/>
          <p:nvPr/>
        </p:nvSpPr>
        <p:spPr>
          <a:xfrm>
            <a:off x="0" y="-3497"/>
            <a:ext cx="12192000" cy="687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D7E1F1-1A51-AB9F-6D97-EF0DB42C185A}"/>
              </a:ext>
            </a:extLst>
          </p:cNvPr>
          <p:cNvSpPr/>
          <p:nvPr/>
        </p:nvSpPr>
        <p:spPr>
          <a:xfrm>
            <a:off x="-155314" y="-75606"/>
            <a:ext cx="12514065" cy="7109873"/>
          </a:xfrm>
          <a:prstGeom prst="rect">
            <a:avLst/>
          </a:prstGeom>
          <a:gradFill>
            <a:gsLst>
              <a:gs pos="0">
                <a:srgbClr val="0094FE"/>
              </a:gs>
              <a:gs pos="100000">
                <a:srgbClr val="0177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23E93FF-3105-F49A-6FDE-E6944B299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467" y="3156043"/>
            <a:ext cx="846055" cy="76735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5617E-5A9D-EA4D-1650-2FD4264A03E4}"/>
              </a:ext>
            </a:extLst>
          </p:cNvPr>
          <p:cNvGrpSpPr/>
          <p:nvPr/>
        </p:nvGrpSpPr>
        <p:grpSpPr>
          <a:xfrm>
            <a:off x="6599453" y="2852097"/>
            <a:ext cx="2203558" cy="1183406"/>
            <a:chOff x="7058277" y="4571484"/>
            <a:chExt cx="2203558" cy="11834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447BAB-5A82-2D0E-3A4B-8115BBE1A9B5}"/>
                </a:ext>
              </a:extLst>
            </p:cNvPr>
            <p:cNvSpPr txBox="1"/>
            <p:nvPr/>
          </p:nvSpPr>
          <p:spPr>
            <a:xfrm>
              <a:off x="7058277" y="4571484"/>
              <a:ext cx="218842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KR" sz="6600" b="1" dirty="0">
                  <a:solidFill>
                    <a:schemeClr val="bg1"/>
                  </a:solidFill>
                  <a:latin typeface="Arista 2.0" panose="02000506000000020004" pitchFamily="2" charset="0"/>
                  <a:ea typeface="Pretendard" panose="02000503000000020004" pitchFamily="2" charset="-127"/>
                  <a:cs typeface="Pretendard" panose="02000503000000020004" pitchFamily="2" charset="-127"/>
                </a:rPr>
                <a:t>NAEIL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7B9021-E49D-0116-49D9-5F60C9947B11}"/>
                </a:ext>
              </a:extLst>
            </p:cNvPr>
            <p:cNvSpPr txBox="1"/>
            <p:nvPr/>
          </p:nvSpPr>
          <p:spPr>
            <a:xfrm>
              <a:off x="7060591" y="5385558"/>
              <a:ext cx="2201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Cafe24 Ssurround OTF Bold" panose="020F0800000000000000" pitchFamily="34" charset="-127"/>
                  <a:ea typeface="Cafe24 Ssurround OTF Bold" panose="020F0800000000000000" pitchFamily="34" charset="-127"/>
                  <a:cs typeface="Pretendard" panose="02000503000000020004" pitchFamily="2" charset="-127"/>
                </a:rPr>
                <a:t>더 나은 내일을 위한</a:t>
              </a:r>
              <a:endParaRPr lang="en-US" altLang="ko-KR" dirty="0">
                <a:solidFill>
                  <a:schemeClr val="bg1"/>
                </a:solidFill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4AAE047-7154-B7DB-DF0D-61912F2B3A59}"/>
              </a:ext>
            </a:extLst>
          </p:cNvPr>
          <p:cNvSpPr/>
          <p:nvPr/>
        </p:nvSpPr>
        <p:spPr>
          <a:xfrm>
            <a:off x="6001716" y="348077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5080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622B7F-A120-F8CE-191C-7D2488E16E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3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1B785-F65D-1390-CD51-ACB50DEF6669}"/>
              </a:ext>
            </a:extLst>
          </p:cNvPr>
          <p:cNvSpPr txBox="1"/>
          <p:nvPr/>
        </p:nvSpPr>
        <p:spPr>
          <a:xfrm>
            <a:off x="4801415" y="3013501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4800" b="1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523DC-69BF-7CD8-09F1-2D9B1EDEA109}"/>
              </a:ext>
            </a:extLst>
          </p:cNvPr>
          <p:cNvSpPr txBox="1"/>
          <p:nvPr/>
        </p:nvSpPr>
        <p:spPr>
          <a:xfrm>
            <a:off x="889379" y="-727706"/>
            <a:ext cx="14830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7B769-14A4-0170-17EC-0B79F5495A2F}"/>
              </a:ext>
            </a:extLst>
          </p:cNvPr>
          <p:cNvSpPr txBox="1"/>
          <p:nvPr/>
        </p:nvSpPr>
        <p:spPr>
          <a:xfrm>
            <a:off x="7428520" y="-2865973"/>
            <a:ext cx="25923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1.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서비스 아이디어</a:t>
            </a:r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2.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기능 설명</a:t>
            </a:r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3.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개발 진행상황</a:t>
            </a:r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r>
              <a:rPr lang="en-US" altLang="ko-KR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4.</a:t>
            </a:r>
            <a:r>
              <a:rPr lang="ko-KR" altLang="en-US" sz="2400" b="1" dirty="0">
                <a:gradFill flip="none" rotWithShape="1">
                  <a:gsLst>
                    <a:gs pos="100000">
                      <a:srgbClr val="0177E6"/>
                    </a:gs>
                    <a:gs pos="0">
                      <a:srgbClr val="0094FE"/>
                    </a:gs>
                  </a:gsLst>
                  <a:lin ang="19800000" scaled="0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팀원소개</a:t>
            </a:r>
            <a:endParaRPr lang="en-US" altLang="ko-KR" sz="2400" b="1" dirty="0">
              <a:gradFill flip="none" rotWithShape="1">
                <a:gsLst>
                  <a:gs pos="100000">
                    <a:srgbClr val="0177E6"/>
                  </a:gs>
                  <a:gs pos="0">
                    <a:srgbClr val="0094FE"/>
                  </a:gs>
                </a:gsLst>
                <a:lin ang="19800000" scaled="0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DF795-69E4-5840-41EF-5D5D3D4E844A}"/>
              </a:ext>
            </a:extLst>
          </p:cNvPr>
          <p:cNvSpPr txBox="1"/>
          <p:nvPr/>
        </p:nvSpPr>
        <p:spPr>
          <a:xfrm>
            <a:off x="4801415" y="4030804"/>
            <a:ext cx="258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사람과 관계를 맺지 않거나 집 밖으로 나오지 않음</a:t>
            </a:r>
            <a:endParaRPr lang="en-KR" sz="2400" b="1" dirty="0">
              <a:solidFill>
                <a:schemeClr val="bg1">
                  <a:alpha val="0"/>
                </a:scheme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18A3A-F54A-D24B-6443-5958ECDEAB93}"/>
              </a:ext>
            </a:extLst>
          </p:cNvPr>
          <p:cNvGrpSpPr/>
          <p:nvPr/>
        </p:nvGrpSpPr>
        <p:grpSpPr>
          <a:xfrm>
            <a:off x="2642307" y="-3094396"/>
            <a:ext cx="2227445" cy="2677656"/>
            <a:chOff x="2642307" y="1926027"/>
            <a:chExt cx="2449457" cy="2944541"/>
          </a:xfrm>
        </p:grpSpPr>
        <p:pic>
          <p:nvPicPr>
            <p:cNvPr id="7" name="Picture 6" descr="A cell phone with a blue screen&#10;&#10;Description automatically generated">
              <a:extLst>
                <a:ext uri="{FF2B5EF4-FFF2-40B4-BE49-F238E27FC236}">
                  <a16:creationId xmlns:a16="http://schemas.microsoft.com/office/drawing/2014/main" id="{5BF37F54-8789-F81A-4696-00534C80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2307" y="1926027"/>
              <a:ext cx="1547177" cy="2632367"/>
            </a:xfrm>
            <a:prstGeom prst="rect">
              <a:avLst/>
            </a:prstGeom>
          </p:spPr>
        </p:pic>
        <p:pic>
          <p:nvPicPr>
            <p:cNvPr id="8" name="Picture 7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7DD0A8EC-1E5F-3D8D-6634-0E924A6A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289" y="2097250"/>
              <a:ext cx="1434475" cy="2773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040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D7843B-5991-8228-3B52-04DB534A7C96}"/>
              </a:ext>
            </a:extLst>
          </p:cNvPr>
          <p:cNvGrpSpPr/>
          <p:nvPr/>
        </p:nvGrpSpPr>
        <p:grpSpPr>
          <a:xfrm>
            <a:off x="1192811" y="4559358"/>
            <a:ext cx="4671646" cy="3639491"/>
            <a:chOff x="1192811" y="1549321"/>
            <a:chExt cx="4671646" cy="36394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DE0150-31FB-B950-0175-5DFA7AD98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0"/>
            </a:blip>
            <a:stretch>
              <a:fillRect/>
            </a:stretch>
          </p:blipFill>
          <p:spPr>
            <a:xfrm>
              <a:off x="1192811" y="1549321"/>
              <a:ext cx="4671646" cy="316699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CDFB1A-87D6-1D1D-7221-35D92E2AE309}"/>
                </a:ext>
              </a:extLst>
            </p:cNvPr>
            <p:cNvSpPr txBox="1"/>
            <p:nvPr/>
          </p:nvSpPr>
          <p:spPr>
            <a:xfrm>
              <a:off x="1318071" y="4881035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자료</a:t>
              </a:r>
              <a:r>
                <a:rPr lang="en-US" altLang="ko-KR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:</a:t>
              </a:r>
              <a:r>
                <a:rPr lang="ko-KR" altLang="en-US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 통계청</a:t>
              </a:r>
              <a:endParaRPr lang="en-KR" sz="14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280E-F7DB-CB59-3E4C-883363E4BD04}"/>
                </a:ext>
              </a:extLst>
            </p:cNvPr>
            <p:cNvSpPr txBox="1"/>
            <p:nvPr/>
          </p:nvSpPr>
          <p:spPr>
            <a:xfrm>
              <a:off x="5056818" y="4881034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단위</a:t>
              </a:r>
              <a:r>
                <a:rPr lang="en-US" altLang="ko-KR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:</a:t>
              </a:r>
              <a:r>
                <a:rPr lang="ko-KR" altLang="en-US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 명</a:t>
              </a:r>
              <a:endParaRPr lang="en-KR" sz="14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8622B7F-A120-F8CE-191C-7D2488E16E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3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1B785-F65D-1390-CD51-ACB50DEF6669}"/>
              </a:ext>
            </a:extLst>
          </p:cNvPr>
          <p:cNvSpPr txBox="1"/>
          <p:nvPr/>
        </p:nvSpPr>
        <p:spPr>
          <a:xfrm>
            <a:off x="4801414" y="2375014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4800" b="1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DFACD-4D83-B5F6-A3EF-6B56E7705D35}"/>
              </a:ext>
            </a:extLst>
          </p:cNvPr>
          <p:cNvSpPr txBox="1"/>
          <p:nvPr/>
        </p:nvSpPr>
        <p:spPr>
          <a:xfrm>
            <a:off x="4801415" y="3282657"/>
            <a:ext cx="258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사람과 관계를 맺지 않거나 집 밖으로 나오지 않음</a:t>
            </a:r>
            <a:endParaRPr lang="en-KR" sz="2400" b="1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11221-F626-5F60-0E07-8331B3308972}"/>
              </a:ext>
            </a:extLst>
          </p:cNvPr>
          <p:cNvSpPr txBox="1"/>
          <p:nvPr/>
        </p:nvSpPr>
        <p:spPr>
          <a:xfrm>
            <a:off x="889379" y="-667537"/>
            <a:ext cx="1266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problem</a:t>
            </a:r>
            <a:endParaRPr lang="en-KR" sz="2500" dirty="0">
              <a:gradFill flip="none" rotWithShape="1">
                <a:gsLst>
                  <a:gs pos="100000">
                    <a:srgbClr val="038FF8"/>
                  </a:gs>
                  <a:gs pos="0">
                    <a:srgbClr val="004EC7"/>
                  </a:gs>
                </a:gsLst>
                <a:lin ang="15000000" scaled="0"/>
                <a:tileRect/>
              </a:gradFill>
              <a:latin typeface="Arista 2.0" panose="02000506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82761-997C-6BDD-031C-23F840FFCA96}"/>
              </a:ext>
            </a:extLst>
          </p:cNvPr>
          <p:cNvSpPr txBox="1"/>
          <p:nvPr/>
        </p:nvSpPr>
        <p:spPr>
          <a:xfrm>
            <a:off x="7982164" y="6866352"/>
            <a:ext cx="2165978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지속적으로 증가중인</a:t>
            </a:r>
            <a:endParaRPr lang="en-US" altLang="ko-KR" b="1" dirty="0">
              <a:solidFill>
                <a:srgbClr val="0480EB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pPr algn="ctr"/>
            <a:r>
              <a:rPr lang="ko-KR" altLang="en-US" sz="395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3950" b="1" dirty="0">
              <a:solidFill>
                <a:srgbClr val="0480EB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89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FA79797-D5B1-D266-4E91-CF8CB7FCC1D3}"/>
              </a:ext>
            </a:extLst>
          </p:cNvPr>
          <p:cNvGrpSpPr/>
          <p:nvPr/>
        </p:nvGrpSpPr>
        <p:grpSpPr>
          <a:xfrm>
            <a:off x="-6132948" y="1750268"/>
            <a:ext cx="5208052" cy="3357463"/>
            <a:chOff x="3227955" y="1509172"/>
            <a:chExt cx="5208052" cy="335746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2DF031B-DF20-3082-EB6D-8FA6EA32076C}"/>
                </a:ext>
              </a:extLst>
            </p:cNvPr>
            <p:cNvSpPr/>
            <p:nvPr/>
          </p:nvSpPr>
          <p:spPr>
            <a:xfrm rot="20350238">
              <a:off x="3532111" y="3306031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92FC"/>
                </a:gs>
                <a:gs pos="100000">
                  <a:srgbClr val="0070E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E1D83A-82DE-5959-DCAE-3B42669545BF}"/>
                </a:ext>
              </a:extLst>
            </p:cNvPr>
            <p:cNvSpPr/>
            <p:nvPr/>
          </p:nvSpPr>
          <p:spPr>
            <a:xfrm>
              <a:off x="3441273" y="3535050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0092FC"/>
                  </a:gs>
                  <a:gs pos="100000">
                    <a:srgbClr val="0070E2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66D4569-C2FA-BB66-A957-6BDE3397D94E}"/>
                </a:ext>
              </a:extLst>
            </p:cNvPr>
            <p:cNvSpPr/>
            <p:nvPr/>
          </p:nvSpPr>
          <p:spPr>
            <a:xfrm rot="21358164">
              <a:off x="5087212" y="2932684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92FC"/>
                </a:gs>
                <a:gs pos="100000">
                  <a:srgbClr val="0070E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224352E-CC80-A74E-A97A-CB9CC4CAA0D0}"/>
                </a:ext>
              </a:extLst>
            </p:cNvPr>
            <p:cNvSpPr/>
            <p:nvPr/>
          </p:nvSpPr>
          <p:spPr>
            <a:xfrm rot="19606228">
              <a:off x="6589982" y="2422852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92FC"/>
                </a:gs>
                <a:gs pos="100000">
                  <a:srgbClr val="0070E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7E7D48-6FA8-3F27-7B52-023DE9C12182}"/>
                </a:ext>
              </a:extLst>
            </p:cNvPr>
            <p:cNvSpPr/>
            <p:nvPr/>
          </p:nvSpPr>
          <p:spPr>
            <a:xfrm>
              <a:off x="4953147" y="2947240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0092FC"/>
                  </a:gs>
                  <a:gs pos="100000">
                    <a:srgbClr val="0070E2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ADD34A-39D8-3666-E2AC-530829CCE4FD}"/>
                </a:ext>
              </a:extLst>
            </p:cNvPr>
            <p:cNvSpPr/>
            <p:nvPr/>
          </p:nvSpPr>
          <p:spPr>
            <a:xfrm>
              <a:off x="6570196" y="2797027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0092FC"/>
                  </a:gs>
                  <a:gs pos="100000">
                    <a:srgbClr val="0070E2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2EA5C8-068A-A52D-B47A-21EA8C6982ED}"/>
                </a:ext>
              </a:extLst>
            </p:cNvPr>
            <p:cNvSpPr txBox="1"/>
            <p:nvPr/>
          </p:nvSpPr>
          <p:spPr>
            <a:xfrm>
              <a:off x="3227955" y="304579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48</a:t>
              </a:r>
              <a:r>
                <a:rPr lang="ko-KR" altLang="en-US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만</a:t>
              </a:r>
              <a:endParaRPr lang="en-KR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562091-809B-6A42-C03B-DD771568360C}"/>
                </a:ext>
              </a:extLst>
            </p:cNvPr>
            <p:cNvSpPr txBox="1"/>
            <p:nvPr/>
          </p:nvSpPr>
          <p:spPr>
            <a:xfrm>
              <a:off x="4719954" y="244800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52</a:t>
              </a:r>
              <a:r>
                <a:rPr lang="ko-KR" altLang="en-US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만</a:t>
              </a:r>
              <a:endParaRPr lang="en-KR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F4D8B6-8A02-F7AF-BC60-4DD4D50321A5}"/>
                </a:ext>
              </a:extLst>
            </p:cNvPr>
            <p:cNvSpPr txBox="1"/>
            <p:nvPr/>
          </p:nvSpPr>
          <p:spPr>
            <a:xfrm>
              <a:off x="6359847" y="2286103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53</a:t>
              </a:r>
              <a:r>
                <a:rPr lang="ko-KR" altLang="en-US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만</a:t>
              </a:r>
              <a:endParaRPr lang="en-KR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3F484-C30D-9BAE-B3D9-0FD244AF66D1}"/>
                </a:ext>
              </a:extLst>
            </p:cNvPr>
            <p:cNvSpPr txBox="1"/>
            <p:nvPr/>
          </p:nvSpPr>
          <p:spPr>
            <a:xfrm>
              <a:off x="7764028" y="150917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60</a:t>
              </a:r>
              <a:r>
                <a:rPr lang="ko-KR" altLang="en-US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만</a:t>
              </a:r>
              <a:endParaRPr lang="en-KR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625636-83F4-7F04-736E-412A4620FA83}"/>
                </a:ext>
              </a:extLst>
            </p:cNvPr>
            <p:cNvSpPr txBox="1"/>
            <p:nvPr/>
          </p:nvSpPr>
          <p:spPr>
            <a:xfrm>
              <a:off x="3285662" y="4589636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2017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9ABAC3-4712-F1A0-4891-27F5D8C03EA1}"/>
                </a:ext>
              </a:extLst>
            </p:cNvPr>
            <p:cNvSpPr txBox="1"/>
            <p:nvPr/>
          </p:nvSpPr>
          <p:spPr>
            <a:xfrm>
              <a:off x="4777661" y="4589636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2018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EDDFC4-5448-27A2-F32D-F49A4A7C0A51}"/>
                </a:ext>
              </a:extLst>
            </p:cNvPr>
            <p:cNvSpPr txBox="1"/>
            <p:nvPr/>
          </p:nvSpPr>
          <p:spPr>
            <a:xfrm>
              <a:off x="6409605" y="4589635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2019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E86656-9469-1713-8209-B7A727B90630}"/>
                </a:ext>
              </a:extLst>
            </p:cNvPr>
            <p:cNvSpPr txBox="1"/>
            <p:nvPr/>
          </p:nvSpPr>
          <p:spPr>
            <a:xfrm>
              <a:off x="7821735" y="4589635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2020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D0E322-59B8-3708-F934-2C7066AD9557}"/>
              </a:ext>
            </a:extLst>
          </p:cNvPr>
          <p:cNvGrpSpPr/>
          <p:nvPr/>
        </p:nvGrpSpPr>
        <p:grpSpPr>
          <a:xfrm>
            <a:off x="1192811" y="1511358"/>
            <a:ext cx="4671646" cy="3639491"/>
            <a:chOff x="1192811" y="1549321"/>
            <a:chExt cx="4671646" cy="36394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ABE1EA-E909-B876-34D1-B732B55BB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811" y="1549321"/>
              <a:ext cx="4671646" cy="316699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E17F50-BA1B-2D07-0117-A8FB32F34436}"/>
                </a:ext>
              </a:extLst>
            </p:cNvPr>
            <p:cNvSpPr txBox="1"/>
            <p:nvPr/>
          </p:nvSpPr>
          <p:spPr>
            <a:xfrm>
              <a:off x="1318071" y="4881035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자료</a:t>
              </a:r>
              <a:r>
                <a:rPr lang="en-US" altLang="ko-KR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:</a:t>
              </a:r>
              <a:r>
                <a:rPr lang="ko-KR" altLang="en-US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 통계청</a:t>
              </a:r>
              <a:endParaRPr lang="en-KR" sz="14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68F5C5-9E59-B464-178D-68417A44EA3C}"/>
                </a:ext>
              </a:extLst>
            </p:cNvPr>
            <p:cNvSpPr txBox="1"/>
            <p:nvPr/>
          </p:nvSpPr>
          <p:spPr>
            <a:xfrm>
              <a:off x="5056818" y="4881034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단위</a:t>
              </a:r>
              <a:r>
                <a:rPr lang="en-US" altLang="ko-KR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:</a:t>
              </a:r>
              <a:r>
                <a:rPr lang="ko-KR" altLang="en-US" sz="1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 명</a:t>
              </a:r>
              <a:endParaRPr lang="en-KR" sz="14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427FA65-6E76-DF2C-FFB5-527E78FCC1C8}"/>
              </a:ext>
            </a:extLst>
          </p:cNvPr>
          <p:cNvSpPr txBox="1"/>
          <p:nvPr/>
        </p:nvSpPr>
        <p:spPr>
          <a:xfrm>
            <a:off x="4801414" y="363334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800" b="1" dirty="0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4800" b="1" dirty="0">
              <a:solidFill>
                <a:schemeClr val="bg1">
                  <a:alpha val="0"/>
                </a:scheme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950250-EBD6-85DD-0139-34608C01598A}"/>
              </a:ext>
            </a:extLst>
          </p:cNvPr>
          <p:cNvSpPr txBox="1"/>
          <p:nvPr/>
        </p:nvSpPr>
        <p:spPr>
          <a:xfrm>
            <a:off x="4801415" y="1270977"/>
            <a:ext cx="258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사람과 관계를 맺지 않거나 집 밖으로 나오지 않음</a:t>
            </a:r>
            <a:endParaRPr lang="en-KR" sz="2400" b="1" dirty="0">
              <a:solidFill>
                <a:schemeClr val="bg1">
                  <a:alpha val="0"/>
                </a:scheme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9037D-E564-637D-DD07-1AC3406761B5}"/>
              </a:ext>
            </a:extLst>
          </p:cNvPr>
          <p:cNvSpPr txBox="1"/>
          <p:nvPr/>
        </p:nvSpPr>
        <p:spPr>
          <a:xfrm>
            <a:off x="889379" y="673583"/>
            <a:ext cx="1266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problem</a:t>
            </a:r>
            <a:endParaRPr lang="en-KR" sz="2500" dirty="0">
              <a:gradFill flip="none" rotWithShape="1">
                <a:gsLst>
                  <a:gs pos="100000">
                    <a:srgbClr val="038FF8"/>
                  </a:gs>
                  <a:gs pos="0">
                    <a:srgbClr val="004EC7"/>
                  </a:gs>
                </a:gsLst>
                <a:lin ang="15000000" scaled="0"/>
                <a:tileRect/>
              </a:gradFill>
              <a:latin typeface="Arista 2.0" panose="02000506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81E58C-6F4B-C02B-8548-91906458A52C}"/>
              </a:ext>
            </a:extLst>
          </p:cNvPr>
          <p:cNvSpPr txBox="1"/>
          <p:nvPr/>
        </p:nvSpPr>
        <p:spPr>
          <a:xfrm>
            <a:off x="7982164" y="2940404"/>
            <a:ext cx="2165978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지속적으로 증가중인</a:t>
            </a:r>
            <a:endParaRPr lang="en-US" altLang="ko-KR" b="1" dirty="0">
              <a:solidFill>
                <a:srgbClr val="0480EB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pPr algn="ctr"/>
            <a:r>
              <a:rPr lang="ko-KR" altLang="en-US" sz="3950" b="1" dirty="0">
                <a:gradFill flip="none" rotWithShape="1">
                  <a:gsLst>
                    <a:gs pos="0">
                      <a:srgbClr val="004FCB"/>
                    </a:gs>
                    <a:gs pos="100000">
                      <a:srgbClr val="0092FC"/>
                    </a:gs>
                  </a:gsLst>
                  <a:lin ang="13500000" scaled="1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3950" b="1" dirty="0">
              <a:gradFill flip="none" rotWithShape="1">
                <a:gsLst>
                  <a:gs pos="0">
                    <a:srgbClr val="004FCB"/>
                  </a:gs>
                  <a:gs pos="100000">
                    <a:srgbClr val="0092FC"/>
                  </a:gs>
                </a:gsLst>
                <a:lin ang="13500000" scaled="1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BDDB2B-F0E5-6900-44FE-96231000F5E0}"/>
              </a:ext>
            </a:extLst>
          </p:cNvPr>
          <p:cNvGrpSpPr/>
          <p:nvPr/>
        </p:nvGrpSpPr>
        <p:grpSpPr>
          <a:xfrm>
            <a:off x="1358225" y="7414032"/>
            <a:ext cx="4152105" cy="2609204"/>
            <a:chOff x="1400416" y="2608978"/>
            <a:chExt cx="4152105" cy="260920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DB89B03-A350-5A50-EA8E-95D15AD4C6CE}"/>
                </a:ext>
              </a:extLst>
            </p:cNvPr>
            <p:cNvSpPr/>
            <p:nvPr/>
          </p:nvSpPr>
          <p:spPr>
            <a:xfrm rot="20324392">
              <a:off x="2319425" y="3412824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92FC"/>
                </a:gs>
                <a:gs pos="100000">
                  <a:srgbClr val="0070E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0E64BEF-9249-8F95-9B5B-1D0E9CA7EC0F}"/>
                </a:ext>
              </a:extLst>
            </p:cNvPr>
            <p:cNvSpPr/>
            <p:nvPr/>
          </p:nvSpPr>
          <p:spPr>
            <a:xfrm>
              <a:off x="2232214" y="3643530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0092FC"/>
                  </a:gs>
                  <a:gs pos="100000">
                    <a:srgbClr val="0070E2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39FD7C-DAB8-6A22-658B-0C0117FF28BF}"/>
                </a:ext>
              </a:extLst>
            </p:cNvPr>
            <p:cNvSpPr txBox="1"/>
            <p:nvPr/>
          </p:nvSpPr>
          <p:spPr>
            <a:xfrm>
              <a:off x="2139614" y="4941183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2021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E7EB51-46D7-145E-ABE9-0669CE62A690}"/>
                </a:ext>
              </a:extLst>
            </p:cNvPr>
            <p:cNvSpPr txBox="1"/>
            <p:nvPr/>
          </p:nvSpPr>
          <p:spPr>
            <a:xfrm>
              <a:off x="3614086" y="4941182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2022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0ABAFC6-20DF-4A31-0FCF-C92EE7469E14}"/>
                </a:ext>
              </a:extLst>
            </p:cNvPr>
            <p:cNvSpPr/>
            <p:nvPr/>
          </p:nvSpPr>
          <p:spPr>
            <a:xfrm rot="19536955">
              <a:off x="3815163" y="2608978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92FC"/>
                </a:gs>
                <a:gs pos="100000">
                  <a:srgbClr val="0070E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D3F86B-F362-9BD8-FAD8-DC8E5DFCAD3C}"/>
                </a:ext>
              </a:extLst>
            </p:cNvPr>
            <p:cNvSpPr/>
            <p:nvPr/>
          </p:nvSpPr>
          <p:spPr>
            <a:xfrm>
              <a:off x="3767985" y="3028651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0092FC"/>
                  </a:gs>
                  <a:gs pos="100000">
                    <a:srgbClr val="0070E2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CADE46-9CDB-1023-C03F-D45B1CC2CE53}"/>
                </a:ext>
              </a:extLst>
            </p:cNvPr>
            <p:cNvSpPr txBox="1"/>
            <p:nvPr/>
          </p:nvSpPr>
          <p:spPr>
            <a:xfrm>
              <a:off x="4995958" y="4941182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2023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2F6A148-588B-56F0-F9B3-22E6C3E2FEB6}"/>
                </a:ext>
              </a:extLst>
            </p:cNvPr>
            <p:cNvSpPr/>
            <p:nvPr/>
          </p:nvSpPr>
          <p:spPr>
            <a:xfrm rot="20995594">
              <a:off x="2419804" y="4298099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B58AC"/>
                </a:gs>
                <a:gs pos="100000">
                  <a:srgbClr val="C80063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705315-3BE8-EB05-A481-D85545CD2703}"/>
                </a:ext>
              </a:extLst>
            </p:cNvPr>
            <p:cNvSpPr/>
            <p:nvPr/>
          </p:nvSpPr>
          <p:spPr>
            <a:xfrm>
              <a:off x="2232214" y="4382748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DB58AC"/>
                  </a:gs>
                  <a:gs pos="100000">
                    <a:srgbClr val="C80063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F6DF476-5141-C538-FE83-6B15D703BA13}"/>
                </a:ext>
              </a:extLst>
            </p:cNvPr>
            <p:cNvSpPr/>
            <p:nvPr/>
          </p:nvSpPr>
          <p:spPr>
            <a:xfrm rot="20528652">
              <a:off x="3853512" y="3932094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B58AC"/>
                </a:gs>
                <a:gs pos="100000">
                  <a:srgbClr val="C80063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957A707-6808-9E7E-5812-13EC383358C9}"/>
                </a:ext>
              </a:extLst>
            </p:cNvPr>
            <p:cNvSpPr/>
            <p:nvPr/>
          </p:nvSpPr>
          <p:spPr>
            <a:xfrm>
              <a:off x="3767985" y="4102768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DB58AC"/>
                  </a:gs>
                  <a:gs pos="100000">
                    <a:srgbClr val="C80063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BA77C4-B4CD-A533-850B-7AB1A695E06E}"/>
                </a:ext>
              </a:extLst>
            </p:cNvPr>
            <p:cNvSpPr txBox="1"/>
            <p:nvPr/>
          </p:nvSpPr>
          <p:spPr>
            <a:xfrm>
              <a:off x="1400416" y="4378047"/>
              <a:ext cx="6607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dirty="0">
                  <a:gradFill flip="none" rotWithShape="1">
                    <a:gsLst>
                      <a:gs pos="0">
                        <a:srgbClr val="C80063"/>
                      </a:gs>
                      <a:gs pos="100000">
                        <a:srgbClr val="DB58AC"/>
                      </a:gs>
                    </a:gsLst>
                    <a:lin ang="13500000" scaled="1"/>
                    <a:tileRect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개선</a:t>
              </a:r>
              <a:r>
                <a:rPr lang="en-US" altLang="ko-KR" sz="1500" b="1" dirty="0">
                  <a:gradFill flip="none" rotWithShape="1">
                    <a:gsLst>
                      <a:gs pos="0">
                        <a:srgbClr val="C80063"/>
                      </a:gs>
                      <a:gs pos="100000">
                        <a:srgbClr val="DB58AC"/>
                      </a:gs>
                    </a:gsLst>
                    <a:lin ang="13500000" scaled="1"/>
                    <a:tileRect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X</a:t>
              </a:r>
              <a:endParaRPr lang="en-KR" sz="1500" b="1" dirty="0">
                <a:gradFill flip="none" rotWithShape="1">
                  <a:gsLst>
                    <a:gs pos="0">
                      <a:srgbClr val="C80063"/>
                    </a:gs>
                    <a:gs pos="100000">
                      <a:srgbClr val="DB58AC"/>
                    </a:gs>
                  </a:gsLst>
                  <a:lin ang="13500000" scaled="1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333A5A-FA1E-9CD1-6EC4-1D9D86774A4A}"/>
                </a:ext>
              </a:extLst>
            </p:cNvPr>
            <p:cNvSpPr txBox="1"/>
            <p:nvPr/>
          </p:nvSpPr>
          <p:spPr>
            <a:xfrm>
              <a:off x="1400416" y="3640109"/>
              <a:ext cx="68640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개선</a:t>
              </a:r>
              <a:r>
                <a:rPr lang="en-US" altLang="ko-KR" sz="15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O</a:t>
              </a:r>
              <a:endParaRPr lang="en-KR" sz="15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B28433E-6CD0-650F-74D5-E1A55F705AFB}"/>
              </a:ext>
            </a:extLst>
          </p:cNvPr>
          <p:cNvSpPr txBox="1"/>
          <p:nvPr/>
        </p:nvSpPr>
        <p:spPr>
          <a:xfrm>
            <a:off x="7385847" y="6943930"/>
            <a:ext cx="33586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 </a:t>
            </a:r>
            <a:r>
              <a:rPr lang="ko-KR" altLang="en-US" b="1" dirty="0" err="1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수는계속</a:t>
            </a:r>
            <a:r>
              <a:rPr lang="ko-KR" altLang="en-US" b="1" dirty="0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급증 중이지만</a:t>
            </a:r>
            <a:endParaRPr lang="en-US" altLang="ko-KR" b="1" dirty="0">
              <a:solidFill>
                <a:schemeClr val="bg1">
                  <a:alpha val="0"/>
                </a:scheme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r>
              <a:rPr lang="ko-KR" altLang="en-US" sz="3500" b="1" dirty="0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개선 의지를 가진</a:t>
            </a:r>
          </a:p>
          <a:p>
            <a:r>
              <a:rPr lang="ko-KR" altLang="en-US" sz="3500" b="1" dirty="0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비율도 증가</a:t>
            </a:r>
            <a:endParaRPr lang="en-KR" sz="3500" b="1" dirty="0">
              <a:solidFill>
                <a:schemeClr val="bg1">
                  <a:alpha val="0"/>
                </a:scheme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41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2D0E322-59B8-3708-F934-2C7066AD9557}"/>
              </a:ext>
            </a:extLst>
          </p:cNvPr>
          <p:cNvGrpSpPr/>
          <p:nvPr/>
        </p:nvGrpSpPr>
        <p:grpSpPr>
          <a:xfrm>
            <a:off x="1224045" y="-397331"/>
            <a:ext cx="4671646" cy="3639491"/>
            <a:chOff x="1192811" y="1549321"/>
            <a:chExt cx="4671646" cy="36394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ABE1EA-E909-B876-34D1-B732B55BB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0"/>
            </a:blip>
            <a:stretch>
              <a:fillRect/>
            </a:stretch>
          </p:blipFill>
          <p:spPr>
            <a:xfrm>
              <a:off x="1192811" y="1549321"/>
              <a:ext cx="4671646" cy="316699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E17F50-BA1B-2D07-0117-A8FB32F34436}"/>
                </a:ext>
              </a:extLst>
            </p:cNvPr>
            <p:cNvSpPr txBox="1"/>
            <p:nvPr/>
          </p:nvSpPr>
          <p:spPr>
            <a:xfrm>
              <a:off x="1318071" y="4881035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dirty="0">
                  <a:solidFill>
                    <a:srgbClr val="0480EB">
                      <a:alpha val="0"/>
                    </a:srgbClr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자료</a:t>
              </a:r>
              <a:r>
                <a:rPr lang="en-US" altLang="ko-KR" sz="1400" b="1" dirty="0">
                  <a:solidFill>
                    <a:srgbClr val="0480EB">
                      <a:alpha val="0"/>
                    </a:srgbClr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:</a:t>
              </a:r>
              <a:r>
                <a:rPr lang="ko-KR" altLang="en-US" sz="1400" b="1" dirty="0">
                  <a:solidFill>
                    <a:srgbClr val="0480EB">
                      <a:alpha val="0"/>
                    </a:srgbClr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 통계청</a:t>
              </a:r>
              <a:endParaRPr lang="en-KR" sz="1400" b="1" dirty="0">
                <a:solidFill>
                  <a:srgbClr val="0480EB">
                    <a:alpha val="0"/>
                  </a:srgb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68F5C5-9E59-B464-178D-68417A44EA3C}"/>
                </a:ext>
              </a:extLst>
            </p:cNvPr>
            <p:cNvSpPr txBox="1"/>
            <p:nvPr/>
          </p:nvSpPr>
          <p:spPr>
            <a:xfrm>
              <a:off x="5056818" y="4881034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b="1" dirty="0">
                  <a:solidFill>
                    <a:srgbClr val="0480EB">
                      <a:alpha val="0"/>
                    </a:srgbClr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단위</a:t>
              </a:r>
              <a:r>
                <a:rPr lang="en-US" altLang="ko-KR" sz="1400" b="1" dirty="0">
                  <a:solidFill>
                    <a:srgbClr val="0480EB">
                      <a:alpha val="0"/>
                    </a:srgbClr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:</a:t>
              </a:r>
              <a:r>
                <a:rPr lang="ko-KR" altLang="en-US" sz="1400" b="1" dirty="0">
                  <a:solidFill>
                    <a:srgbClr val="0480EB">
                      <a:alpha val="0"/>
                    </a:srgbClr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 명</a:t>
              </a:r>
              <a:endParaRPr lang="en-KR" sz="1400" b="1" dirty="0">
                <a:solidFill>
                  <a:srgbClr val="0480EB">
                    <a:alpha val="0"/>
                  </a:srgb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427FA65-6E76-DF2C-FFB5-527E78FCC1C8}"/>
              </a:ext>
            </a:extLst>
          </p:cNvPr>
          <p:cNvSpPr txBox="1"/>
          <p:nvPr/>
        </p:nvSpPr>
        <p:spPr>
          <a:xfrm>
            <a:off x="4801414" y="363334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800" b="1" dirty="0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4800" b="1" dirty="0">
              <a:solidFill>
                <a:schemeClr val="bg1">
                  <a:alpha val="0"/>
                </a:scheme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9037D-E564-637D-DD07-1AC3406761B5}"/>
              </a:ext>
            </a:extLst>
          </p:cNvPr>
          <p:cNvSpPr txBox="1"/>
          <p:nvPr/>
        </p:nvSpPr>
        <p:spPr>
          <a:xfrm>
            <a:off x="889379" y="673583"/>
            <a:ext cx="1266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problem</a:t>
            </a:r>
            <a:endParaRPr lang="en-KR" sz="2500" dirty="0">
              <a:gradFill flip="none" rotWithShape="1">
                <a:gsLst>
                  <a:gs pos="100000">
                    <a:srgbClr val="038FF8"/>
                  </a:gs>
                  <a:gs pos="0">
                    <a:srgbClr val="004EC7"/>
                  </a:gs>
                </a:gsLst>
                <a:lin ang="15000000" scaled="0"/>
                <a:tileRect/>
              </a:gradFill>
              <a:latin typeface="Arista 2.0" panose="02000506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81E58C-6F4B-C02B-8548-91906458A52C}"/>
              </a:ext>
            </a:extLst>
          </p:cNvPr>
          <p:cNvSpPr txBox="1"/>
          <p:nvPr/>
        </p:nvSpPr>
        <p:spPr>
          <a:xfrm>
            <a:off x="7982164" y="-41948"/>
            <a:ext cx="2165978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480EB">
                    <a:alpha val="0"/>
                  </a:srgb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지속적으로 증가중인</a:t>
            </a:r>
            <a:endParaRPr lang="en-US" altLang="ko-KR" b="1" dirty="0">
              <a:solidFill>
                <a:srgbClr val="0480EB">
                  <a:alpha val="0"/>
                </a:srgb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pPr algn="ctr"/>
            <a:r>
              <a:rPr lang="ko-KR" altLang="en-US" sz="3950" b="1" dirty="0">
                <a:solidFill>
                  <a:srgbClr val="0480EB">
                    <a:alpha val="0"/>
                  </a:srgb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3950" b="1" dirty="0">
              <a:solidFill>
                <a:srgbClr val="0480EB">
                  <a:alpha val="0"/>
                </a:srgb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849733-4850-46FD-22B5-CF54229AA938}"/>
              </a:ext>
            </a:extLst>
          </p:cNvPr>
          <p:cNvGrpSpPr/>
          <p:nvPr/>
        </p:nvGrpSpPr>
        <p:grpSpPr>
          <a:xfrm>
            <a:off x="1358225" y="2135973"/>
            <a:ext cx="4152105" cy="2609204"/>
            <a:chOff x="1400416" y="2608978"/>
            <a:chExt cx="4152105" cy="2609204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193F311-3394-6ADA-13DE-5D986BFDB65F}"/>
                </a:ext>
              </a:extLst>
            </p:cNvPr>
            <p:cNvSpPr/>
            <p:nvPr/>
          </p:nvSpPr>
          <p:spPr>
            <a:xfrm rot="20324392">
              <a:off x="2319425" y="3412824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92FC"/>
                </a:gs>
                <a:gs pos="100000">
                  <a:srgbClr val="0070E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6F1C870-0E92-4D8C-FBAC-6B367FD709F7}"/>
                </a:ext>
              </a:extLst>
            </p:cNvPr>
            <p:cNvSpPr/>
            <p:nvPr/>
          </p:nvSpPr>
          <p:spPr>
            <a:xfrm>
              <a:off x="2232214" y="3643530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0092FC"/>
                  </a:gs>
                  <a:gs pos="100000">
                    <a:srgbClr val="0070E2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019F0C-C63A-FB55-54C0-59FCA60A4015}"/>
                </a:ext>
              </a:extLst>
            </p:cNvPr>
            <p:cNvSpPr txBox="1"/>
            <p:nvPr/>
          </p:nvSpPr>
          <p:spPr>
            <a:xfrm>
              <a:off x="2139614" y="4941183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2021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69D42D-B52E-72AE-9CD6-0EBEFAD09D25}"/>
                </a:ext>
              </a:extLst>
            </p:cNvPr>
            <p:cNvSpPr txBox="1"/>
            <p:nvPr/>
          </p:nvSpPr>
          <p:spPr>
            <a:xfrm>
              <a:off x="3614086" y="4941182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2022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7AA31DF-B0D7-2B7B-3BE0-F43D340D9FEB}"/>
                </a:ext>
              </a:extLst>
            </p:cNvPr>
            <p:cNvSpPr/>
            <p:nvPr/>
          </p:nvSpPr>
          <p:spPr>
            <a:xfrm rot="19536955">
              <a:off x="3815163" y="2608978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92FC"/>
                </a:gs>
                <a:gs pos="100000">
                  <a:srgbClr val="0070E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A77D424-9FA7-B530-4C7C-4B7DCB42AF9E}"/>
                </a:ext>
              </a:extLst>
            </p:cNvPr>
            <p:cNvSpPr/>
            <p:nvPr/>
          </p:nvSpPr>
          <p:spPr>
            <a:xfrm>
              <a:off x="3767985" y="3028651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0092FC"/>
                  </a:gs>
                  <a:gs pos="100000">
                    <a:srgbClr val="0070E2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3367496-359D-47ED-6E91-EFE3628CDE01}"/>
                </a:ext>
              </a:extLst>
            </p:cNvPr>
            <p:cNvSpPr txBox="1"/>
            <p:nvPr/>
          </p:nvSpPr>
          <p:spPr>
            <a:xfrm>
              <a:off x="4995958" y="4941182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2023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86461E5-EC2D-46AF-9AAD-F680CFE27FB4}"/>
                </a:ext>
              </a:extLst>
            </p:cNvPr>
            <p:cNvSpPr/>
            <p:nvPr/>
          </p:nvSpPr>
          <p:spPr>
            <a:xfrm rot="20995594">
              <a:off x="2419804" y="4298099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B58AC"/>
                </a:gs>
                <a:gs pos="100000">
                  <a:srgbClr val="C80063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569DEB-BF9C-0E76-57F7-E957F8481368}"/>
                </a:ext>
              </a:extLst>
            </p:cNvPr>
            <p:cNvSpPr/>
            <p:nvPr/>
          </p:nvSpPr>
          <p:spPr>
            <a:xfrm>
              <a:off x="2232214" y="4382748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DB58AC"/>
                  </a:gs>
                  <a:gs pos="100000">
                    <a:srgbClr val="C80063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6267CD14-5404-6A0C-0EDF-41959D988885}"/>
                </a:ext>
              </a:extLst>
            </p:cNvPr>
            <p:cNvSpPr/>
            <p:nvPr/>
          </p:nvSpPr>
          <p:spPr>
            <a:xfrm rot="20528652">
              <a:off x="3853512" y="3932094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B58AC"/>
                </a:gs>
                <a:gs pos="100000">
                  <a:srgbClr val="C80063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91AF77C-E644-D74D-8BD8-4EB2C516453A}"/>
                </a:ext>
              </a:extLst>
            </p:cNvPr>
            <p:cNvSpPr/>
            <p:nvPr/>
          </p:nvSpPr>
          <p:spPr>
            <a:xfrm>
              <a:off x="3767985" y="4102768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DB58AC"/>
                  </a:gs>
                  <a:gs pos="100000">
                    <a:srgbClr val="C80063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FEEC7D-7DCE-DD87-03F7-C6EEBA0FDE1A}"/>
                </a:ext>
              </a:extLst>
            </p:cNvPr>
            <p:cNvSpPr txBox="1"/>
            <p:nvPr/>
          </p:nvSpPr>
          <p:spPr>
            <a:xfrm>
              <a:off x="1400416" y="4378047"/>
              <a:ext cx="6607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dirty="0">
                  <a:gradFill flip="none" rotWithShape="1">
                    <a:gsLst>
                      <a:gs pos="0">
                        <a:srgbClr val="C80063"/>
                      </a:gs>
                      <a:gs pos="100000">
                        <a:srgbClr val="DB58AC"/>
                      </a:gs>
                    </a:gsLst>
                    <a:lin ang="13500000" scaled="1"/>
                    <a:tileRect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개선</a:t>
              </a:r>
              <a:r>
                <a:rPr lang="en-US" altLang="ko-KR" sz="1500" b="1" dirty="0">
                  <a:gradFill flip="none" rotWithShape="1">
                    <a:gsLst>
                      <a:gs pos="0">
                        <a:srgbClr val="C80063"/>
                      </a:gs>
                      <a:gs pos="100000">
                        <a:srgbClr val="DB58AC"/>
                      </a:gs>
                    </a:gsLst>
                    <a:lin ang="13500000" scaled="1"/>
                    <a:tileRect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X</a:t>
              </a:r>
              <a:endParaRPr lang="en-KR" sz="1500" b="1" dirty="0">
                <a:gradFill flip="none" rotWithShape="1">
                  <a:gsLst>
                    <a:gs pos="0">
                      <a:srgbClr val="C80063"/>
                    </a:gs>
                    <a:gs pos="100000">
                      <a:srgbClr val="DB58AC"/>
                    </a:gs>
                  </a:gsLst>
                  <a:lin ang="13500000" scaled="1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1D8394-81C5-E9DD-9634-59DD625A00F6}"/>
                </a:ext>
              </a:extLst>
            </p:cNvPr>
            <p:cNvSpPr txBox="1"/>
            <p:nvPr/>
          </p:nvSpPr>
          <p:spPr>
            <a:xfrm>
              <a:off x="1400416" y="3640109"/>
              <a:ext cx="68640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개선</a:t>
              </a:r>
              <a:r>
                <a:rPr lang="en-US" altLang="ko-KR" sz="15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O</a:t>
              </a:r>
              <a:endParaRPr lang="en-KR" sz="15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C6E16AC-0110-79B8-B822-B23F417B8B81}"/>
              </a:ext>
            </a:extLst>
          </p:cNvPr>
          <p:cNvSpPr txBox="1"/>
          <p:nvPr/>
        </p:nvSpPr>
        <p:spPr>
          <a:xfrm>
            <a:off x="7385847" y="2696019"/>
            <a:ext cx="33586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 </a:t>
            </a:r>
            <a:r>
              <a:rPr lang="ko-KR" altLang="en-US" b="1" dirty="0" err="1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수는계속</a:t>
            </a:r>
            <a:r>
              <a:rPr lang="ko-KR" altLang="en-US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급증 중이지만</a:t>
            </a:r>
            <a:endParaRPr lang="en-US" altLang="ko-KR" b="1" dirty="0">
              <a:solidFill>
                <a:srgbClr val="0480EB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r>
              <a:rPr lang="ko-KR" altLang="en-US" sz="3500" b="1" dirty="0">
                <a:gradFill>
                  <a:gsLst>
                    <a:gs pos="0">
                      <a:srgbClr val="004FCB"/>
                    </a:gs>
                    <a:gs pos="100000">
                      <a:srgbClr val="0092FC"/>
                    </a:gs>
                  </a:gsLst>
                  <a:lin ang="13500000" scaled="1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개선 의지를 가진</a:t>
            </a:r>
          </a:p>
          <a:p>
            <a:r>
              <a:rPr lang="ko-KR" altLang="en-US" sz="3500" b="1" dirty="0">
                <a:gradFill>
                  <a:gsLst>
                    <a:gs pos="0">
                      <a:srgbClr val="004FCB"/>
                    </a:gs>
                    <a:gs pos="100000">
                      <a:srgbClr val="0092FC"/>
                    </a:gs>
                  </a:gsLst>
                  <a:lin ang="13500000" scaled="1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비율도 증가</a:t>
            </a:r>
            <a:endParaRPr lang="en-KR" sz="3500" b="1" dirty="0">
              <a:gradFill>
                <a:gsLst>
                  <a:gs pos="0">
                    <a:srgbClr val="004FCB"/>
                  </a:gs>
                  <a:gs pos="100000">
                    <a:srgbClr val="0092FC"/>
                  </a:gs>
                </a:gsLst>
                <a:lin ang="13500000" scaled="1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A68DA9-7AB3-E5F9-5FDE-E13DD43A6530}"/>
              </a:ext>
            </a:extLst>
          </p:cNvPr>
          <p:cNvSpPr/>
          <p:nvPr/>
        </p:nvSpPr>
        <p:spPr>
          <a:xfrm>
            <a:off x="1" y="6889243"/>
            <a:ext cx="12192000" cy="6857999"/>
          </a:xfrm>
          <a:prstGeom prst="rect">
            <a:avLst/>
          </a:prstGeom>
          <a:gradFill>
            <a:gsLst>
              <a:gs pos="0">
                <a:srgbClr val="0094FE"/>
              </a:gs>
              <a:gs pos="100000">
                <a:srgbClr val="0070E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Picture 4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915C8F3-F641-0F5B-9F57-807E2555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7123572"/>
            <a:ext cx="1092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0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427FA65-6E76-DF2C-FFB5-527E78FCC1C8}"/>
              </a:ext>
            </a:extLst>
          </p:cNvPr>
          <p:cNvSpPr txBox="1"/>
          <p:nvPr/>
        </p:nvSpPr>
        <p:spPr>
          <a:xfrm>
            <a:off x="4801414" y="363334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4800" b="1" dirty="0">
                <a:solidFill>
                  <a:schemeClr val="bg1">
                    <a:alpha val="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4800" b="1" dirty="0">
              <a:solidFill>
                <a:schemeClr val="bg1">
                  <a:alpha val="0"/>
                </a:scheme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9037D-E564-637D-DD07-1AC3406761B5}"/>
              </a:ext>
            </a:extLst>
          </p:cNvPr>
          <p:cNvSpPr txBox="1"/>
          <p:nvPr/>
        </p:nvSpPr>
        <p:spPr>
          <a:xfrm>
            <a:off x="889379" y="-692228"/>
            <a:ext cx="1266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problem</a:t>
            </a:r>
            <a:endParaRPr lang="en-KR" sz="2500" dirty="0">
              <a:gradFill flip="none" rotWithShape="1">
                <a:gsLst>
                  <a:gs pos="100000">
                    <a:srgbClr val="038FF8"/>
                  </a:gs>
                  <a:gs pos="0">
                    <a:srgbClr val="004EC7"/>
                  </a:gs>
                </a:gsLst>
                <a:lin ang="15000000" scaled="0"/>
                <a:tileRect/>
              </a:gradFill>
              <a:latin typeface="Arista 2.0" panose="02000506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81E58C-6F4B-C02B-8548-91906458A52C}"/>
              </a:ext>
            </a:extLst>
          </p:cNvPr>
          <p:cNvSpPr txBox="1"/>
          <p:nvPr/>
        </p:nvSpPr>
        <p:spPr>
          <a:xfrm>
            <a:off x="7982164" y="-41948"/>
            <a:ext cx="2165978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480EB">
                    <a:alpha val="0"/>
                  </a:srgb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지속적으로 증가중인</a:t>
            </a:r>
            <a:endParaRPr lang="en-US" altLang="ko-KR" b="1" dirty="0">
              <a:solidFill>
                <a:srgbClr val="0480EB">
                  <a:alpha val="0"/>
                </a:srgb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pPr algn="ctr"/>
            <a:r>
              <a:rPr lang="ko-KR" altLang="en-US" sz="3950" b="1" dirty="0">
                <a:solidFill>
                  <a:srgbClr val="0480EB">
                    <a:alpha val="0"/>
                  </a:srgb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3950" b="1" dirty="0">
              <a:solidFill>
                <a:srgbClr val="0480EB">
                  <a:alpha val="0"/>
                </a:srgb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849733-4850-46FD-22B5-CF54229AA938}"/>
              </a:ext>
            </a:extLst>
          </p:cNvPr>
          <p:cNvGrpSpPr/>
          <p:nvPr/>
        </p:nvGrpSpPr>
        <p:grpSpPr>
          <a:xfrm>
            <a:off x="1358225" y="7529779"/>
            <a:ext cx="4152105" cy="2609204"/>
            <a:chOff x="1400416" y="2608978"/>
            <a:chExt cx="4152105" cy="2609204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193F311-3394-6ADA-13DE-5D986BFDB65F}"/>
                </a:ext>
              </a:extLst>
            </p:cNvPr>
            <p:cNvSpPr/>
            <p:nvPr/>
          </p:nvSpPr>
          <p:spPr>
            <a:xfrm rot="20324392">
              <a:off x="2319425" y="3412824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92FC"/>
                </a:gs>
                <a:gs pos="100000">
                  <a:srgbClr val="0070E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6F1C870-0E92-4D8C-FBAC-6B367FD709F7}"/>
                </a:ext>
              </a:extLst>
            </p:cNvPr>
            <p:cNvSpPr/>
            <p:nvPr/>
          </p:nvSpPr>
          <p:spPr>
            <a:xfrm>
              <a:off x="2232214" y="3643530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0092FC"/>
                  </a:gs>
                  <a:gs pos="100000">
                    <a:srgbClr val="0070E2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019F0C-C63A-FB55-54C0-59FCA60A4015}"/>
                </a:ext>
              </a:extLst>
            </p:cNvPr>
            <p:cNvSpPr txBox="1"/>
            <p:nvPr/>
          </p:nvSpPr>
          <p:spPr>
            <a:xfrm>
              <a:off x="2139614" y="4941183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2021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69D42D-B52E-72AE-9CD6-0EBEFAD09D25}"/>
                </a:ext>
              </a:extLst>
            </p:cNvPr>
            <p:cNvSpPr txBox="1"/>
            <p:nvPr/>
          </p:nvSpPr>
          <p:spPr>
            <a:xfrm>
              <a:off x="3614086" y="4941182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2022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7AA31DF-B0D7-2B7B-3BE0-F43D340D9FEB}"/>
                </a:ext>
              </a:extLst>
            </p:cNvPr>
            <p:cNvSpPr/>
            <p:nvPr/>
          </p:nvSpPr>
          <p:spPr>
            <a:xfrm rot="19536955">
              <a:off x="3815163" y="2608978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92FC"/>
                </a:gs>
                <a:gs pos="100000">
                  <a:srgbClr val="0070E2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A77D424-9FA7-B530-4C7C-4B7DCB42AF9E}"/>
                </a:ext>
              </a:extLst>
            </p:cNvPr>
            <p:cNvSpPr/>
            <p:nvPr/>
          </p:nvSpPr>
          <p:spPr>
            <a:xfrm>
              <a:off x="3767985" y="3028651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0092FC"/>
                  </a:gs>
                  <a:gs pos="100000">
                    <a:srgbClr val="0070E2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3367496-359D-47ED-6E91-EFE3628CDE01}"/>
                </a:ext>
              </a:extLst>
            </p:cNvPr>
            <p:cNvSpPr txBox="1"/>
            <p:nvPr/>
          </p:nvSpPr>
          <p:spPr>
            <a:xfrm>
              <a:off x="4995958" y="4941182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2023</a:t>
              </a:r>
              <a:endParaRPr lang="en-KR" sz="12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86461E5-EC2D-46AF-9AAD-F680CFE27FB4}"/>
                </a:ext>
              </a:extLst>
            </p:cNvPr>
            <p:cNvSpPr/>
            <p:nvPr/>
          </p:nvSpPr>
          <p:spPr>
            <a:xfrm rot="20995594">
              <a:off x="2419804" y="4298099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B58AC"/>
                </a:gs>
                <a:gs pos="100000">
                  <a:srgbClr val="C80063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569DEB-BF9C-0E76-57F7-E957F8481368}"/>
                </a:ext>
              </a:extLst>
            </p:cNvPr>
            <p:cNvSpPr/>
            <p:nvPr/>
          </p:nvSpPr>
          <p:spPr>
            <a:xfrm>
              <a:off x="2232214" y="4382748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DB58AC"/>
                  </a:gs>
                  <a:gs pos="100000">
                    <a:srgbClr val="C80063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6267CD14-5404-6A0C-0EDF-41959D988885}"/>
                </a:ext>
              </a:extLst>
            </p:cNvPr>
            <p:cNvSpPr/>
            <p:nvPr/>
          </p:nvSpPr>
          <p:spPr>
            <a:xfrm rot="20528652">
              <a:off x="3853512" y="3932094"/>
              <a:ext cx="1555667" cy="1068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B58AC"/>
                </a:gs>
                <a:gs pos="100000">
                  <a:srgbClr val="C80063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91AF77C-E644-D74D-8BD8-4EB2C516453A}"/>
                </a:ext>
              </a:extLst>
            </p:cNvPr>
            <p:cNvSpPr/>
            <p:nvPr/>
          </p:nvSpPr>
          <p:spPr>
            <a:xfrm>
              <a:off x="3767985" y="4102768"/>
              <a:ext cx="248769" cy="248769"/>
            </a:xfrm>
            <a:prstGeom prst="ellipse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DB58AC"/>
                  </a:gs>
                  <a:gs pos="100000">
                    <a:srgbClr val="C80063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FEEC7D-7DCE-DD87-03F7-C6EEBA0FDE1A}"/>
                </a:ext>
              </a:extLst>
            </p:cNvPr>
            <p:cNvSpPr txBox="1"/>
            <p:nvPr/>
          </p:nvSpPr>
          <p:spPr>
            <a:xfrm>
              <a:off x="1400416" y="4378047"/>
              <a:ext cx="6607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dirty="0">
                  <a:gradFill flip="none" rotWithShape="1">
                    <a:gsLst>
                      <a:gs pos="0">
                        <a:srgbClr val="C80063"/>
                      </a:gs>
                      <a:gs pos="100000">
                        <a:srgbClr val="DB58AC"/>
                      </a:gs>
                    </a:gsLst>
                    <a:lin ang="13500000" scaled="1"/>
                    <a:tileRect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개선</a:t>
              </a:r>
              <a:r>
                <a:rPr lang="en-US" altLang="ko-KR" sz="1500" b="1" dirty="0">
                  <a:gradFill flip="none" rotWithShape="1">
                    <a:gsLst>
                      <a:gs pos="0">
                        <a:srgbClr val="C80063"/>
                      </a:gs>
                      <a:gs pos="100000">
                        <a:srgbClr val="DB58AC"/>
                      </a:gs>
                    </a:gsLst>
                    <a:lin ang="13500000" scaled="1"/>
                    <a:tileRect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X</a:t>
              </a:r>
              <a:endParaRPr lang="en-KR" sz="1500" b="1" dirty="0">
                <a:gradFill flip="none" rotWithShape="1">
                  <a:gsLst>
                    <a:gs pos="0">
                      <a:srgbClr val="C80063"/>
                    </a:gs>
                    <a:gs pos="100000">
                      <a:srgbClr val="DB58AC"/>
                    </a:gs>
                  </a:gsLst>
                  <a:lin ang="13500000" scaled="1"/>
                  <a:tileRect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1D8394-81C5-E9DD-9634-59DD625A00F6}"/>
                </a:ext>
              </a:extLst>
            </p:cNvPr>
            <p:cNvSpPr txBox="1"/>
            <p:nvPr/>
          </p:nvSpPr>
          <p:spPr>
            <a:xfrm>
              <a:off x="1400416" y="3640109"/>
              <a:ext cx="68640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5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개선</a:t>
              </a:r>
              <a:r>
                <a:rPr lang="en-US" altLang="ko-KR" sz="15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O</a:t>
              </a:r>
              <a:endParaRPr lang="en-KR" sz="15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C6E16AC-0110-79B8-B822-B23F417B8B81}"/>
              </a:ext>
            </a:extLst>
          </p:cNvPr>
          <p:cNvSpPr txBox="1"/>
          <p:nvPr/>
        </p:nvSpPr>
        <p:spPr>
          <a:xfrm>
            <a:off x="7385847" y="7048102"/>
            <a:ext cx="33586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 </a:t>
            </a:r>
            <a:r>
              <a:rPr lang="ko-KR" altLang="en-US" b="1" dirty="0" err="1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수는계속</a:t>
            </a:r>
            <a:r>
              <a:rPr lang="ko-KR" altLang="en-US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 급증 중이지만</a:t>
            </a:r>
            <a:endParaRPr lang="en-US" altLang="ko-KR" b="1" dirty="0">
              <a:solidFill>
                <a:srgbClr val="0480EB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r>
              <a:rPr lang="ko-KR" altLang="en-US" sz="35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개선 의지를 가진</a:t>
            </a:r>
          </a:p>
          <a:p>
            <a:r>
              <a:rPr lang="ko-KR" altLang="en-US" sz="35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비율도 증가</a:t>
            </a:r>
            <a:endParaRPr lang="en-KR" sz="3500" b="1" dirty="0">
              <a:gradFill flip="none" rotWithShape="1">
                <a:gsLst>
                  <a:gs pos="0">
                    <a:srgbClr val="004FCB"/>
                  </a:gs>
                  <a:gs pos="100000">
                    <a:srgbClr val="0092FC"/>
                  </a:gs>
                </a:gsLst>
                <a:lin ang="13500000" scaled="1"/>
                <a:tileRect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30FF9B-24C3-F20F-4036-3E4B5F33B4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2192000" cy="6857999"/>
          </a:xfrm>
          <a:prstGeom prst="rect">
            <a:avLst/>
          </a:prstGeom>
          <a:gradFill>
            <a:gsLst>
              <a:gs pos="0">
                <a:srgbClr val="0094FE"/>
              </a:gs>
              <a:gs pos="100000">
                <a:srgbClr val="0070E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D9601-83E7-2E94-BC6D-8645237CD4B7}"/>
              </a:ext>
            </a:extLst>
          </p:cNvPr>
          <p:cNvGrpSpPr/>
          <p:nvPr/>
        </p:nvGrpSpPr>
        <p:grpSpPr>
          <a:xfrm>
            <a:off x="1607084" y="10210522"/>
            <a:ext cx="6916035" cy="1107996"/>
            <a:chOff x="1846118" y="2687738"/>
            <a:chExt cx="6916035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75572C-F2B7-1108-8E76-5E5065DCA1B0}"/>
                </a:ext>
              </a:extLst>
            </p:cNvPr>
            <p:cNvSpPr txBox="1"/>
            <p:nvPr/>
          </p:nvSpPr>
          <p:spPr>
            <a:xfrm>
              <a:off x="1846118" y="2687738"/>
              <a:ext cx="1673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어떻게 하면</a:t>
              </a:r>
              <a:endParaRPr lang="en-KR" sz="24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78746C-16D2-894E-4416-9C044381533F}"/>
                </a:ext>
              </a:extLst>
            </p:cNvPr>
            <p:cNvSpPr txBox="1"/>
            <p:nvPr/>
          </p:nvSpPr>
          <p:spPr>
            <a:xfrm>
              <a:off x="1859301" y="3149403"/>
              <a:ext cx="69028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36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은둔 청년 문제를 해결할 수 있을까</a:t>
              </a:r>
              <a:r>
                <a:rPr lang="en-US" altLang="ko-KR" sz="36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?</a:t>
              </a:r>
              <a:endParaRPr lang="en-KR" sz="36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pic>
        <p:nvPicPr>
          <p:cNvPr id="16" name="Picture 15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8B8074-D8CB-BACA-AD93-355CAAE2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899" y="2933699"/>
            <a:ext cx="1092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2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2709037D-E564-637D-DD07-1AC3406761B5}"/>
              </a:ext>
            </a:extLst>
          </p:cNvPr>
          <p:cNvSpPr txBox="1"/>
          <p:nvPr/>
        </p:nvSpPr>
        <p:spPr>
          <a:xfrm>
            <a:off x="889379" y="-692228"/>
            <a:ext cx="1266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problem</a:t>
            </a:r>
            <a:endParaRPr lang="en-KR" sz="2500" dirty="0">
              <a:gradFill flip="none" rotWithShape="1">
                <a:gsLst>
                  <a:gs pos="100000">
                    <a:srgbClr val="038FF8"/>
                  </a:gs>
                  <a:gs pos="0">
                    <a:srgbClr val="004EC7"/>
                  </a:gs>
                </a:gsLst>
                <a:lin ang="15000000" scaled="0"/>
                <a:tileRect/>
              </a:gradFill>
              <a:latin typeface="Arista 2.0" panose="02000506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81E58C-6F4B-C02B-8548-91906458A52C}"/>
              </a:ext>
            </a:extLst>
          </p:cNvPr>
          <p:cNvSpPr txBox="1"/>
          <p:nvPr/>
        </p:nvSpPr>
        <p:spPr>
          <a:xfrm>
            <a:off x="7982164" y="-41948"/>
            <a:ext cx="2165978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480EB">
                    <a:alpha val="0"/>
                  </a:srgb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지속적으로 증가중인</a:t>
            </a:r>
            <a:endParaRPr lang="en-US" altLang="ko-KR" b="1" dirty="0">
              <a:solidFill>
                <a:srgbClr val="0480EB">
                  <a:alpha val="0"/>
                </a:srgb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  <a:p>
            <a:pPr algn="ctr"/>
            <a:r>
              <a:rPr lang="ko-KR" altLang="en-US" sz="3950" b="1" dirty="0">
                <a:solidFill>
                  <a:srgbClr val="0480EB">
                    <a:alpha val="0"/>
                  </a:srgb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rPr>
              <a:t>은둔 청년</a:t>
            </a:r>
            <a:endParaRPr lang="en-KR" sz="3950" b="1" dirty="0">
              <a:solidFill>
                <a:srgbClr val="0480EB">
                  <a:alpha val="0"/>
                </a:srgbClr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30FF9B-24C3-F20F-4036-3E4B5F33B423}"/>
              </a:ext>
            </a:extLst>
          </p:cNvPr>
          <p:cNvSpPr>
            <a:spLocks/>
          </p:cNvSpPr>
          <p:nvPr/>
        </p:nvSpPr>
        <p:spPr>
          <a:xfrm>
            <a:off x="0" y="-7071360"/>
            <a:ext cx="12192000" cy="6857999"/>
          </a:xfrm>
          <a:prstGeom prst="rect">
            <a:avLst/>
          </a:prstGeom>
          <a:solidFill>
            <a:srgbClr val="0283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0241CB-D850-5F50-466B-E71911967F46}"/>
              </a:ext>
            </a:extLst>
          </p:cNvPr>
          <p:cNvGrpSpPr/>
          <p:nvPr/>
        </p:nvGrpSpPr>
        <p:grpSpPr>
          <a:xfrm>
            <a:off x="1607084" y="2875002"/>
            <a:ext cx="6916035" cy="1107996"/>
            <a:chOff x="1846118" y="2687738"/>
            <a:chExt cx="6916035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7268CF-B56A-AA49-E1A3-514BDFDF68F3}"/>
                </a:ext>
              </a:extLst>
            </p:cNvPr>
            <p:cNvSpPr txBox="1"/>
            <p:nvPr/>
          </p:nvSpPr>
          <p:spPr>
            <a:xfrm>
              <a:off x="1846118" y="2687738"/>
              <a:ext cx="1673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 b="1" dirty="0">
                  <a:gradFill>
                    <a:gsLst>
                      <a:gs pos="0">
                        <a:srgbClr val="0094FE"/>
                      </a:gs>
                      <a:gs pos="100000">
                        <a:srgbClr val="0070E2"/>
                      </a:gs>
                    </a:gsLst>
                    <a:lin ang="48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어떻게 하면</a:t>
              </a:r>
              <a:endParaRPr lang="en-KR" sz="2400" b="1" dirty="0">
                <a:gradFill>
                  <a:gsLst>
                    <a:gs pos="0">
                      <a:srgbClr val="0094FE"/>
                    </a:gs>
                    <a:gs pos="100000">
                      <a:srgbClr val="0070E2"/>
                    </a:gs>
                  </a:gsLst>
                  <a:lin ang="48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C7660F-1DE7-D35D-C427-A06DA47FB89B}"/>
                </a:ext>
              </a:extLst>
            </p:cNvPr>
            <p:cNvSpPr txBox="1"/>
            <p:nvPr/>
          </p:nvSpPr>
          <p:spPr>
            <a:xfrm>
              <a:off x="1859301" y="3149403"/>
              <a:ext cx="69028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3600" b="1" dirty="0">
                  <a:gradFill>
                    <a:gsLst>
                      <a:gs pos="0">
                        <a:srgbClr val="0094FE"/>
                      </a:gs>
                      <a:gs pos="100000">
                        <a:srgbClr val="0070E2"/>
                      </a:gs>
                    </a:gsLst>
                    <a:lin ang="48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은둔 청년 문제를 해결할 수 있을까</a:t>
              </a:r>
              <a:r>
                <a:rPr lang="en-US" altLang="ko-KR" sz="3600" b="1" dirty="0">
                  <a:gradFill>
                    <a:gsLst>
                      <a:gs pos="0">
                        <a:srgbClr val="0094FE"/>
                      </a:gs>
                      <a:gs pos="100000">
                        <a:srgbClr val="0070E2"/>
                      </a:gs>
                    </a:gsLst>
                    <a:lin ang="48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?</a:t>
              </a:r>
              <a:endParaRPr lang="en-KR" sz="3600" b="1" dirty="0">
                <a:gradFill>
                  <a:gsLst>
                    <a:gs pos="0">
                      <a:srgbClr val="0094FE"/>
                    </a:gs>
                    <a:gs pos="100000">
                      <a:srgbClr val="0070E2"/>
                    </a:gs>
                  </a:gsLst>
                  <a:lin ang="48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pic>
        <p:nvPicPr>
          <p:cNvPr id="20" name="Picture 19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7FF7E79-7A16-E58D-41A5-28A1AE05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-1515480"/>
            <a:ext cx="1092200" cy="990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E6425E-A8CC-191E-DC3C-C8031F0F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6719764" y="-2616230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081298-AF2A-AF6B-9221-0F33ACEEE0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3499437" y="-2568336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E94663-2FF2-3BFD-6679-F0617EFE79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8365450" y="-1722316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2F7E39-14C6-2172-FEC9-7820AEA762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1829888" y="-1814179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AA52E6-F6C1-8E4E-5D12-8A681B431EB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5097995" y="-1911223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D6143D-0E7A-7D8A-F5FC-7ABF7CE6CFC4}"/>
              </a:ext>
            </a:extLst>
          </p:cNvPr>
          <p:cNvSpPr txBox="1"/>
          <p:nvPr/>
        </p:nvSpPr>
        <p:spPr>
          <a:xfrm>
            <a:off x="4546537" y="127005"/>
            <a:ext cx="3098925" cy="15696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KR" sz="9600" b="1" dirty="0">
                <a:noFill/>
                <a:effectLst>
                  <a:outerShdw blurRad="762390" dist="50800" dir="5400000" algn="ctr" rotWithShape="0">
                    <a:srgbClr val="000000">
                      <a:alpha val="34913"/>
                    </a:srgbClr>
                  </a:outerShdw>
                </a:effectLst>
                <a:latin typeface="Arista 2.0" panose="02000506000000020004" pitchFamily="2" charset="0"/>
                <a:ea typeface="Noto Sans KR ExtraBold" panose="020B0200000000000000" pitchFamily="34" charset="-128"/>
                <a:cs typeface="Pretendard" panose="02000503000000020004" pitchFamily="2" charset="-127"/>
              </a:rPr>
              <a:t>NAEIL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985D89-D51E-F951-2510-358F4D8727C6}"/>
              </a:ext>
            </a:extLst>
          </p:cNvPr>
          <p:cNvSpPr txBox="1"/>
          <p:nvPr/>
        </p:nvSpPr>
        <p:spPr>
          <a:xfrm>
            <a:off x="4532910" y="1317202"/>
            <a:ext cx="3126177" cy="5078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noFill/>
                <a:effectLst>
                  <a:outerShdw blurRad="750316" dist="50800" dir="5400000" algn="ctr" rotWithShape="0">
                    <a:srgbClr val="000000">
                      <a:alpha val="33000"/>
                    </a:srgbClr>
                  </a:outerShdw>
                </a:effectLst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rPr>
              <a:t>더 나은 내일을 위한</a:t>
            </a:r>
            <a:endParaRPr lang="en-US" altLang="ko-KR" sz="2700" dirty="0">
              <a:noFill/>
              <a:effectLst>
                <a:outerShdw blurRad="750316" dist="50800" dir="5400000" algn="ctr" rotWithShape="0">
                  <a:srgbClr val="000000">
                    <a:alpha val="33000"/>
                  </a:srgbClr>
                </a:outerShdw>
              </a:effectLst>
              <a:latin typeface="Cafe24 Ssurround OTF Bold" panose="020F0800000000000000" pitchFamily="34" charset="-127"/>
              <a:ea typeface="Cafe24 Ssurround OTF Bold" panose="020F0800000000000000" pitchFamily="34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35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6A188B1-05D0-F773-274F-6198C7127BB9}"/>
              </a:ext>
            </a:extLst>
          </p:cNvPr>
          <p:cNvSpPr txBox="1"/>
          <p:nvPr/>
        </p:nvSpPr>
        <p:spPr>
          <a:xfrm>
            <a:off x="4958308" y="6997673"/>
            <a:ext cx="2275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4800" b="1" dirty="0">
                <a:solidFill>
                  <a:schemeClr val="bg1"/>
                </a:solidFill>
                <a:effectLst>
                  <a:outerShdw blurRad="297277" dist="50800" dir="5400000" algn="ctr" rotWithShape="0">
                    <a:srgbClr val="000000">
                      <a:alpha val="0"/>
                    </a:srgbClr>
                  </a:outerShdw>
                </a:effectLst>
                <a:latin typeface="Arista 2.0" panose="02000506000000020004" pitchFamily="2" charset="0"/>
                <a:ea typeface="Pretendard Black" panose="02000503000000020004" pitchFamily="2" charset="-127"/>
                <a:cs typeface="Pretendard Black" panose="02000503000000020004" pitchFamily="2" charset="-127"/>
              </a:rPr>
              <a:t>Skills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A69FC-A9BA-7839-6F38-4E711B75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719764" y="598197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BBC5E-3DDF-DC00-C0A8-250804056C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499437" y="598198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BA73D0-8632-5912-C4B3-BE4753B36A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365450" y="1725792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987E0-71FA-139D-C2AE-9779073EAB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1829888" y="1583132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CBD7B-0920-3A14-23A4-FFCE99CE02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5097995" y="1932153"/>
            <a:ext cx="1996662" cy="4327649"/>
          </a:xfrm>
          <a:prstGeom prst="rect">
            <a:avLst/>
          </a:prstGeom>
          <a:effectLst>
            <a:outerShdw blurRad="7620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709037D-E564-637D-DD07-1AC3406761B5}"/>
              </a:ext>
            </a:extLst>
          </p:cNvPr>
          <p:cNvSpPr txBox="1"/>
          <p:nvPr/>
        </p:nvSpPr>
        <p:spPr>
          <a:xfrm>
            <a:off x="889379" y="-692228"/>
            <a:ext cx="1266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gradFill flip="none" rotWithShape="1">
                  <a:gsLst>
                    <a:gs pos="100000">
                      <a:srgbClr val="038FF8"/>
                    </a:gs>
                    <a:gs pos="0">
                      <a:srgbClr val="004EC7"/>
                    </a:gs>
                  </a:gsLst>
                  <a:lin ang="15000000" scaled="0"/>
                  <a:tileRect/>
                </a:gradFill>
                <a:latin typeface="Arista 2.0" panose="02000506000000020004" pitchFamily="2" charset="0"/>
              </a:rPr>
              <a:t>problem</a:t>
            </a:r>
            <a:endParaRPr lang="en-KR" sz="2500" dirty="0">
              <a:gradFill flip="none" rotWithShape="1">
                <a:gsLst>
                  <a:gs pos="100000">
                    <a:srgbClr val="038FF8"/>
                  </a:gs>
                  <a:gs pos="0">
                    <a:srgbClr val="004EC7"/>
                  </a:gs>
                </a:gsLst>
                <a:lin ang="15000000" scaled="0"/>
                <a:tileRect/>
              </a:gradFill>
              <a:latin typeface="Arista 2.0" panose="02000506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30FF9B-24C3-F20F-4036-3E4B5F33B423}"/>
              </a:ext>
            </a:extLst>
          </p:cNvPr>
          <p:cNvSpPr>
            <a:spLocks/>
          </p:cNvSpPr>
          <p:nvPr/>
        </p:nvSpPr>
        <p:spPr>
          <a:xfrm>
            <a:off x="0" y="-7071360"/>
            <a:ext cx="12192000" cy="6857999"/>
          </a:xfrm>
          <a:prstGeom prst="rect">
            <a:avLst/>
          </a:prstGeom>
          <a:solidFill>
            <a:srgbClr val="0283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0241CB-D850-5F50-466B-E71911967F46}"/>
              </a:ext>
            </a:extLst>
          </p:cNvPr>
          <p:cNvGrpSpPr/>
          <p:nvPr/>
        </p:nvGrpSpPr>
        <p:grpSpPr>
          <a:xfrm>
            <a:off x="1607084" y="7051226"/>
            <a:ext cx="6916035" cy="1107996"/>
            <a:chOff x="1846118" y="2687738"/>
            <a:chExt cx="6916035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7268CF-B56A-AA49-E1A3-514BDFDF68F3}"/>
                </a:ext>
              </a:extLst>
            </p:cNvPr>
            <p:cNvSpPr txBox="1"/>
            <p:nvPr/>
          </p:nvSpPr>
          <p:spPr>
            <a:xfrm>
              <a:off x="1846118" y="2687738"/>
              <a:ext cx="1673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어떻게 하면</a:t>
              </a:r>
              <a:endParaRPr lang="en-KR" sz="24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C7660F-1DE7-D35D-C427-A06DA47FB89B}"/>
                </a:ext>
              </a:extLst>
            </p:cNvPr>
            <p:cNvSpPr txBox="1"/>
            <p:nvPr/>
          </p:nvSpPr>
          <p:spPr>
            <a:xfrm>
              <a:off x="1859301" y="3149403"/>
              <a:ext cx="69028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36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은둔 청년 문제를 해결할 수 있을까</a:t>
              </a:r>
              <a:r>
                <a:rPr lang="en-US" altLang="ko-KR" sz="3600" b="1" dirty="0">
                  <a:solidFill>
                    <a:srgbClr val="0480EB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Pretendard" panose="02000503000000020004" pitchFamily="2" charset="-127"/>
                </a:rPr>
                <a:t>?</a:t>
              </a:r>
              <a:endParaRPr lang="en-KR" sz="3600" b="1" dirty="0">
                <a:solidFill>
                  <a:srgbClr val="0480EB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  <a:cs typeface="Pretendard" panose="02000503000000020004" pitchFamily="2" charset="-127"/>
              </a:endParaRPr>
            </a:p>
          </p:txBody>
        </p:sp>
      </p:grpSp>
      <p:pic>
        <p:nvPicPr>
          <p:cNvPr id="20" name="Picture 19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7FF7E79-7A16-E58D-41A5-28A1AE0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-1515480"/>
            <a:ext cx="1092200" cy="990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2A592D-53C4-69EE-B6BB-24C1A8F7C655}"/>
              </a:ext>
            </a:extLst>
          </p:cNvPr>
          <p:cNvSpPr txBox="1"/>
          <p:nvPr/>
        </p:nvSpPr>
        <p:spPr>
          <a:xfrm>
            <a:off x="4546537" y="2644170"/>
            <a:ext cx="30989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9600" b="1" dirty="0">
                <a:gradFill>
                  <a:gsLst>
                    <a:gs pos="0">
                      <a:srgbClr val="39B3FF"/>
                    </a:gs>
                    <a:gs pos="100000">
                      <a:srgbClr val="0070E2"/>
                    </a:gs>
                  </a:gsLst>
                  <a:lin ang="5400000" scaled="1"/>
                </a:gradFill>
                <a:effectLst>
                  <a:outerShdw blurRad="762390" dist="50800" dir="5400000" algn="ctr" rotWithShape="0">
                    <a:srgbClr val="000000">
                      <a:alpha val="34913"/>
                    </a:srgbClr>
                  </a:outerShdw>
                </a:effectLst>
                <a:latin typeface="Arista 2.0" panose="02000506000000020004" pitchFamily="2" charset="0"/>
                <a:ea typeface="Noto Sans KR ExtraBold" panose="020B0200000000000000" pitchFamily="34" charset="-128"/>
                <a:cs typeface="Pretendard" panose="02000503000000020004" pitchFamily="2" charset="-127"/>
              </a:rPr>
              <a:t>NAEIL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9ACAC-5636-3ECC-C529-0C279F0F5DDD}"/>
              </a:ext>
            </a:extLst>
          </p:cNvPr>
          <p:cNvSpPr txBox="1"/>
          <p:nvPr/>
        </p:nvSpPr>
        <p:spPr>
          <a:xfrm>
            <a:off x="4532910" y="3834367"/>
            <a:ext cx="31261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700" dirty="0">
                <a:gradFill flip="none" rotWithShape="1">
                  <a:gsLst>
                    <a:gs pos="100000">
                      <a:srgbClr val="004EC7"/>
                    </a:gs>
                    <a:gs pos="0">
                      <a:srgbClr val="0094FE">
                        <a:lumMod val="73469"/>
                        <a:lumOff val="26531"/>
                      </a:srgbClr>
                    </a:gs>
                  </a:gsLst>
                  <a:lin ang="2400000" scaled="0"/>
                  <a:tileRect/>
                </a:gradFill>
                <a:effectLst>
                  <a:outerShdw blurRad="750316" dist="50800" dir="5400000" algn="ctr" rotWithShape="0">
                    <a:srgbClr val="000000">
                      <a:alpha val="33000"/>
                    </a:srgbClr>
                  </a:outerShdw>
                </a:effectLst>
                <a:latin typeface="Cafe24 Ssurround OTF Bold" panose="020F0800000000000000" pitchFamily="34" charset="-127"/>
                <a:ea typeface="Cafe24 Ssurround OTF Bold" panose="020F0800000000000000" pitchFamily="34" charset="-127"/>
                <a:cs typeface="Pretendard" panose="02000503000000020004" pitchFamily="2" charset="-127"/>
              </a:rPr>
              <a:t>더 나은 내일을 위한</a:t>
            </a:r>
            <a:endParaRPr lang="en-US" altLang="ko-KR" sz="2700" dirty="0">
              <a:gradFill flip="none" rotWithShape="1">
                <a:gsLst>
                  <a:gs pos="100000">
                    <a:srgbClr val="004EC7"/>
                  </a:gs>
                  <a:gs pos="0">
                    <a:srgbClr val="0094FE">
                      <a:lumMod val="73469"/>
                      <a:lumOff val="26531"/>
                    </a:srgbClr>
                  </a:gs>
                </a:gsLst>
                <a:lin ang="2400000" scaled="0"/>
                <a:tileRect/>
              </a:gradFill>
              <a:effectLst>
                <a:outerShdw blurRad="750316" dist="50800" dir="5400000" algn="ctr" rotWithShape="0">
                  <a:srgbClr val="000000">
                    <a:alpha val="33000"/>
                  </a:srgbClr>
                </a:outerShdw>
              </a:effectLst>
              <a:latin typeface="Cafe24 Ssurround OTF Bold" panose="020F0800000000000000" pitchFamily="34" charset="-127"/>
              <a:ea typeface="Cafe24 Ssurround OTF Bold" panose="020F0800000000000000" pitchFamily="34" charset="-127"/>
              <a:cs typeface="Pretendard" panose="02000503000000020004" pitchFamily="2" charset="-12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DE25D0-B94B-B1B6-A937-5F31D9D26962}"/>
              </a:ext>
            </a:extLst>
          </p:cNvPr>
          <p:cNvGrpSpPr/>
          <p:nvPr/>
        </p:nvGrpSpPr>
        <p:grpSpPr>
          <a:xfrm>
            <a:off x="12410775" y="1605382"/>
            <a:ext cx="3034002" cy="3647235"/>
            <a:chOff x="2642307" y="1926027"/>
            <a:chExt cx="2449457" cy="2944541"/>
          </a:xfrm>
        </p:grpSpPr>
        <p:pic>
          <p:nvPicPr>
            <p:cNvPr id="23" name="Picture 22" descr="A cell phone with a blue screen&#10;&#10;Description automatically generated">
              <a:extLst>
                <a:ext uri="{FF2B5EF4-FFF2-40B4-BE49-F238E27FC236}">
                  <a16:creationId xmlns:a16="http://schemas.microsoft.com/office/drawing/2014/main" id="{A02B6DE9-C3A7-20E4-C9EF-32E63067B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42307" y="1926027"/>
              <a:ext cx="1547177" cy="2632367"/>
            </a:xfrm>
            <a:prstGeom prst="rect">
              <a:avLst/>
            </a:prstGeom>
          </p:spPr>
        </p:pic>
        <p:pic>
          <p:nvPicPr>
            <p:cNvPr id="24" name="Picture 23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0B65E907-2C27-DA92-B20C-10F324A8F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57289" y="2097250"/>
              <a:ext cx="1434475" cy="2773318"/>
            </a:xfrm>
            <a:prstGeom prst="rect">
              <a:avLst/>
            </a:prstGeom>
          </p:spPr>
        </p:pic>
      </p:grpSp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A413285A-DA26-F926-A79F-8284CD38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2806664" y="7462864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6" name="Picture 35" descr="A screenshot of a phone&#10;&#10;Description automatically generated">
            <a:extLst>
              <a:ext uri="{FF2B5EF4-FFF2-40B4-BE49-F238E27FC236}">
                <a16:creationId xmlns:a16="http://schemas.microsoft.com/office/drawing/2014/main" id="{F64C4575-EB96-B267-7534-44FC39544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-822754" y="8202227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7" name="Picture 36" descr="A screenshot of a phone&#10;&#10;Description automatically generated">
            <a:extLst>
              <a:ext uri="{FF2B5EF4-FFF2-40B4-BE49-F238E27FC236}">
                <a16:creationId xmlns:a16="http://schemas.microsoft.com/office/drawing/2014/main" id="{6E2FF548-D1B2-48BD-AB7C-53E42A933F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-3852915" y="7797955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8" name="Picture 37" descr="A screenshot of a phone&#10;&#10;Description automatically generated">
            <a:extLst>
              <a:ext uri="{FF2B5EF4-FFF2-40B4-BE49-F238E27FC236}">
                <a16:creationId xmlns:a16="http://schemas.microsoft.com/office/drawing/2014/main" id="{37F7C14E-CBCE-6D18-1EB2-9F86B0CA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-4693448" y="3611015"/>
            <a:ext cx="2114384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016F9678-C8CA-48DE-3A7E-BC909DAF8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10807335" y="-5246324"/>
            <a:ext cx="2114064" cy="4582109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9C87483-DB56-6B3A-F192-E09BF7224A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15020587" y="-1589118"/>
            <a:ext cx="2114705" cy="4583501"/>
          </a:xfrm>
          <a:prstGeom prst="rect">
            <a:avLst/>
          </a:prstGeom>
          <a:noFill/>
          <a:effectLst>
            <a:outerShdw blurRad="635000" dir="414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CEE5267E-B070-A3A0-6DFB-9ED8AC95C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14390219" y="-5923656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77F8AF59-B294-E3E6-6FB2-A5AE94E6C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7769525" y="-5579561"/>
            <a:ext cx="2114385" cy="4582805"/>
          </a:xfrm>
          <a:prstGeom prst="rect">
            <a:avLst/>
          </a:prstGeom>
          <a:effectLst>
            <a:outerShdw blurRad="6350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D8B102DE-9E74-6DF4-295B-EF67135B8B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5400" y="6901124"/>
            <a:ext cx="1981200" cy="749300"/>
          </a:xfrm>
          <a:prstGeom prst="rect">
            <a:avLst/>
          </a:prstGeom>
          <a:effectLst>
            <a:outerShdw blurRad="278162" dist="7670" dir="7140000" algn="ctr" rotWithShape="0">
              <a:srgbClr val="000000">
                <a:alpha val="48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991F5F9-C1FA-76AF-1C64-5841E7FD7B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8C92877-AC7D-0131-2D1C-90280BAA0CFE}"/>
              </a:ext>
            </a:extLst>
          </p:cNvPr>
          <p:cNvGrpSpPr/>
          <p:nvPr/>
        </p:nvGrpSpPr>
        <p:grpSpPr>
          <a:xfrm>
            <a:off x="2994017" y="7052427"/>
            <a:ext cx="2520442" cy="1627910"/>
            <a:chOff x="3029458" y="2839751"/>
            <a:chExt cx="2520442" cy="16279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EF603-6501-B79D-9FE9-A63239B7965C}"/>
                </a:ext>
              </a:extLst>
            </p:cNvPr>
            <p:cNvSpPr txBox="1"/>
            <p:nvPr/>
          </p:nvSpPr>
          <p:spPr>
            <a:xfrm>
              <a:off x="3029458" y="4129107"/>
              <a:ext cx="25204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KR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Frontend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 |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React Native</a:t>
              </a:r>
              <a:endParaRPr lang="en-KR" sz="1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endParaRPr>
            </a:p>
          </p:txBody>
        </p:sp>
        <p:pic>
          <p:nvPicPr>
            <p:cNvPr id="29" name="Picture 28" descr="A white symbol with a circle in center&#10;&#10;Description automatically generated">
              <a:extLst>
                <a:ext uri="{FF2B5EF4-FFF2-40B4-BE49-F238E27FC236}">
                  <a16:creationId xmlns:a16="http://schemas.microsoft.com/office/drawing/2014/main" id="{AE80EAE1-76A9-B87E-805B-A5C25DB89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23931" y="2839751"/>
              <a:ext cx="1131496" cy="103549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087A6B-01AF-81BB-3AED-4CDAA76CB55D}"/>
              </a:ext>
            </a:extLst>
          </p:cNvPr>
          <p:cNvGrpSpPr/>
          <p:nvPr/>
        </p:nvGrpSpPr>
        <p:grpSpPr>
          <a:xfrm>
            <a:off x="6844700" y="7170841"/>
            <a:ext cx="2162456" cy="1489975"/>
            <a:chOff x="7149430" y="3043143"/>
            <a:chExt cx="2162456" cy="14899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500565-4E2B-EBC7-54F5-CDA048997538}"/>
                </a:ext>
              </a:extLst>
            </p:cNvPr>
            <p:cNvSpPr txBox="1"/>
            <p:nvPr/>
          </p:nvSpPr>
          <p:spPr>
            <a:xfrm>
              <a:off x="7149430" y="4194564"/>
              <a:ext cx="2162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Backend</a:t>
              </a:r>
              <a:r>
                <a:rPr lang="en-US" sz="16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 | </a:t>
              </a:r>
              <a:r>
                <a:rPr lang="en-US" sz="1600" b="1" dirty="0" err="1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Noto Sans KR" panose="020B0200000000000000" pitchFamily="34" charset="-128"/>
                  <a:ea typeface="Noto Sans KR" panose="020B0200000000000000" pitchFamily="34" charset="-128"/>
                  <a:cs typeface="Pretendard" panose="02000503000000020004" pitchFamily="2" charset="-127"/>
                </a:rPr>
                <a:t>Express.js</a:t>
              </a:r>
              <a:endParaRPr lang="en-KR" sz="16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endParaRPr>
            </a:p>
          </p:txBody>
        </p:sp>
        <p:pic>
          <p:nvPicPr>
            <p:cNvPr id="32" name="Picture 31" descr="A black and white logo&#10;&#10;Description automatically generated">
              <a:extLst>
                <a:ext uri="{FF2B5EF4-FFF2-40B4-BE49-F238E27FC236}">
                  <a16:creationId xmlns:a16="http://schemas.microsoft.com/office/drawing/2014/main" id="{0B824313-2554-FC17-F527-7DC17B691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4866" y="3043143"/>
              <a:ext cx="1331586" cy="77171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64B290E-F4E2-9E12-C344-6BFF880DBFCF}"/>
              </a:ext>
            </a:extLst>
          </p:cNvPr>
          <p:cNvSpPr txBox="1"/>
          <p:nvPr/>
        </p:nvSpPr>
        <p:spPr>
          <a:xfrm>
            <a:off x="826719" y="-509317"/>
            <a:ext cx="18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Technologies</a:t>
            </a:r>
            <a:endParaRPr lang="en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396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dirty="0" smtClean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2034</TotalTime>
  <Words>793</Words>
  <Application>Microsoft Macintosh PowerPoint</Application>
  <PresentationFormat>Widescreen</PresentationFormat>
  <Paragraphs>316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Cafe24 Ssurround OTF Bold</vt:lpstr>
      <vt:lpstr>Noto Sans KR</vt:lpstr>
      <vt:lpstr>Noto Sans KR ExtraBold</vt:lpstr>
      <vt:lpstr>Pretendard</vt:lpstr>
      <vt:lpstr>Aptos</vt:lpstr>
      <vt:lpstr>Aptos Display</vt:lpstr>
      <vt:lpstr>Arial</vt:lpstr>
      <vt:lpstr>Arista 2.0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손보석</dc:creator>
  <cp:lastModifiedBy>dia 손보석</cp:lastModifiedBy>
  <cp:revision>737</cp:revision>
  <dcterms:created xsi:type="dcterms:W3CDTF">2024-04-07T14:56:19Z</dcterms:created>
  <dcterms:modified xsi:type="dcterms:W3CDTF">2024-05-17T14:05:42Z</dcterms:modified>
</cp:coreProperties>
</file>